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2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4428CF99-AC6C-4000-ACD1-BDA77D023DB2}" type="datetimeFigureOut">
              <a:rPr lang="en-US"/>
              <a:pPr>
                <a:defRPr/>
              </a:pPr>
              <a:t>6/21/2010</a:t>
            </a:fld>
            <a:endParaRPr 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B9606FB7-529F-495A-B0AA-8C32C20FA3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A91D1-49EF-4FF9-8F67-613184CF84AE}" type="datetimeFigureOut">
              <a:rPr lang="en-US"/>
              <a:pPr>
                <a:defRPr/>
              </a:pPr>
              <a:t>6/21/2010</a:t>
            </a:fld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C8118-30EF-4644-B35B-E75D289882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725F3-C3DB-4D20-B3E9-27F19F05DFBB}" type="datetimeFigureOut">
              <a:rPr lang="en-US"/>
              <a:pPr>
                <a:defRPr/>
              </a:pPr>
              <a:t>6/21/2010</a:t>
            </a:fld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C9EB0-584D-4C53-9235-97FD8081FA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C7C377D-7B56-446B-BF10-BA3F4301F5B8}" type="datetimeFigureOut">
              <a:rPr lang="en-US"/>
              <a:pPr>
                <a:defRPr/>
              </a:pPr>
              <a:t>6/21/2010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F10955-4BA2-4A16-8102-E98635E29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95AAF137-FE82-493B-8CFF-91B07D435975}" type="datetimeFigureOut">
              <a:rPr lang="en-US"/>
              <a:pPr>
                <a:defRPr/>
              </a:pPr>
              <a:t>6/21/2010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D5AD6ABE-7D5A-44F4-BF64-9DCACBEECD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A2AB6B-1AAB-4491-B668-55C684B1E25C}" type="datetimeFigureOut">
              <a:rPr lang="en-US"/>
              <a:pPr>
                <a:defRPr/>
              </a:pPr>
              <a:t>6/21/2010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E0CDE47-FDF3-4FE4-AB69-BE1A68A5A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5F7B5ED-4106-4CD1-ADB1-7FF87F719490}" type="datetimeFigureOut">
              <a:rPr lang="en-US"/>
              <a:pPr>
                <a:defRPr/>
              </a:pPr>
              <a:t>6/21/2010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95F91C-CD87-4DC5-B0FC-621E468CA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8A0F3F-9B20-4A29-8FA9-9255B6F36745}" type="datetimeFigureOut">
              <a:rPr lang="en-US"/>
              <a:pPr>
                <a:defRPr/>
              </a:pPr>
              <a:t>6/21/2010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7AA7A5-CC74-43ED-B4F4-D170C55CFA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58156-924D-4388-B9A8-4A58A7BA2847}" type="datetimeFigureOut">
              <a:rPr lang="en-US"/>
              <a:pPr>
                <a:defRPr/>
              </a:pPr>
              <a:t>6/21/2010</a:t>
            </a:fld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E34BF-1CD5-4B76-8F5A-4735DB161D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9F48234B-A6E1-47E3-B60E-E1266049373A}" type="datetimeFigureOut">
              <a:rPr lang="en-US"/>
              <a:pPr>
                <a:defRPr/>
              </a:pPr>
              <a:t>6/21/2010</a:t>
            </a:fld>
            <a:endParaRPr lang="en-US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ADD102C0-B9EA-4547-8961-8E837DDC25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973DCF2B-AE88-499A-A7E3-6FD7712C48B9}" type="datetimeFigureOut">
              <a:rPr lang="en-US"/>
              <a:pPr>
                <a:defRPr/>
              </a:pPr>
              <a:t>6/21/2010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D4192D2C-E6AD-4E4D-8CB0-30A60EA11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 smtClean="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66D88D2-BDB5-4911-A66C-D5C6B8F36102}" type="datetimeFigureOut">
              <a:rPr lang="en-US"/>
              <a:pPr>
                <a:defRPr/>
              </a:pPr>
              <a:t>6/21/2010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tx2">
                    <a:shade val="9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10302357-D3F5-4952-8BA3-F6FEB7B29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1" r:id="rId7"/>
    <p:sldLayoutId id="2147483678" r:id="rId8"/>
    <p:sldLayoutId id="2147483679" r:id="rId9"/>
    <p:sldLayoutId id="2147483670" r:id="rId10"/>
    <p:sldLayoutId id="2147483669" r:id="rId11"/>
  </p:sldLayoutIdLst>
  <p:txStyles>
    <p:titleStyle>
      <a:lvl1pPr marL="53975" indent="-53975" algn="r" rtl="0" fontAlgn="base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2pPr>
      <a:lvl3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3pPr>
      <a:lvl4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4pPr>
      <a:lvl5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9pPr>
      <a:extLst/>
    </p:titleStyle>
    <p:bodyStyle>
      <a:lvl1pPr marL="292100" indent="-292100" algn="l" rtl="0" fontAlgn="base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itannica.com/EBchecked/topic/478408/prohibition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Chapter 11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59550" cy="17526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Getting on with business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Progressivism Endures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Prohibition began in 1906 with the individual states banning the sale of alcohol and in 1919 the Volstead Act was ratified ending the sale of all alcoholic beverages. (</a:t>
            </a:r>
            <a:r>
              <a:rPr lang="en-US" dirty="0" smtClean="0">
                <a:hlinkClick r:id="rId2"/>
              </a:rPr>
              <a:t>http://www.britannica.com/EBchecked/topic/478408/prohibition</a:t>
            </a:r>
            <a:r>
              <a:rPr lang="en-US" dirty="0" smtClean="0"/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Women’s suffrage also began in 1920 after the law was passed in 1919, however, full equality took much longer to gain.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endParaRPr lang="en-US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Cornell notes on Chapter 11, Section 2.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Sacco and Vanzetti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1921- Nicola Sacco and </a:t>
            </a:r>
            <a:r>
              <a:rPr lang="en-US" dirty="0" err="1" smtClean="0"/>
              <a:t>Bartolomeo</a:t>
            </a:r>
            <a:r>
              <a:rPr lang="en-US" dirty="0" smtClean="0"/>
              <a:t> Vanzetti convicted of the murder of two workers of shoe factory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Both immigrants from Italy and were declared anarchists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Jury foreman claimed the two should hang before the trial even began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Judge called the two “dagos” and worse throughout the trial.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No new trial was allowed and the two were hanged in 1927.</a:t>
            </a:r>
            <a:endParaRPr lang="en-US" dirty="0"/>
          </a:p>
        </p:txBody>
      </p:sp>
      <p:sp>
        <p:nvSpPr>
          <p:cNvPr id="14340" name="SMARTPenAnnotation81"/>
          <p:cNvSpPr>
            <a:spLocks/>
          </p:cNvSpPr>
          <p:nvPr/>
        </p:nvSpPr>
        <p:spPr bwMode="auto">
          <a:xfrm>
            <a:off x="3757613" y="1322388"/>
            <a:ext cx="3744912" cy="85725"/>
          </a:xfrm>
          <a:custGeom>
            <a:avLst/>
            <a:gdLst/>
            <a:ahLst/>
            <a:cxnLst>
              <a:cxn ang="0">
                <a:pos x="0" y="27"/>
              </a:cxn>
              <a:cxn ang="0">
                <a:pos x="5" y="19"/>
              </a:cxn>
              <a:cxn ang="0">
                <a:pos x="7" y="17"/>
              </a:cxn>
              <a:cxn ang="0">
                <a:pos x="10" y="14"/>
              </a:cxn>
              <a:cxn ang="0">
                <a:pos x="13" y="12"/>
              </a:cxn>
              <a:cxn ang="0">
                <a:pos x="16" y="11"/>
              </a:cxn>
              <a:cxn ang="0">
                <a:pos x="24" y="10"/>
              </a:cxn>
              <a:cxn ang="0">
                <a:pos x="58" y="4"/>
              </a:cxn>
              <a:cxn ang="0">
                <a:pos x="69" y="3"/>
              </a:cxn>
              <a:cxn ang="0">
                <a:pos x="77" y="2"/>
              </a:cxn>
              <a:cxn ang="0">
                <a:pos x="104" y="0"/>
              </a:cxn>
              <a:cxn ang="0">
                <a:pos x="126" y="0"/>
              </a:cxn>
              <a:cxn ang="0">
                <a:pos x="131" y="1"/>
              </a:cxn>
              <a:cxn ang="0">
                <a:pos x="137" y="2"/>
              </a:cxn>
              <a:cxn ang="0">
                <a:pos x="152" y="3"/>
              </a:cxn>
              <a:cxn ang="0">
                <a:pos x="162" y="5"/>
              </a:cxn>
              <a:cxn ang="0">
                <a:pos x="244" y="23"/>
              </a:cxn>
              <a:cxn ang="0">
                <a:pos x="288" y="32"/>
              </a:cxn>
              <a:cxn ang="0">
                <a:pos x="379" y="48"/>
              </a:cxn>
              <a:cxn ang="0">
                <a:pos x="392" y="50"/>
              </a:cxn>
              <a:cxn ang="0">
                <a:pos x="404" y="51"/>
              </a:cxn>
              <a:cxn ang="0">
                <a:pos x="436" y="53"/>
              </a:cxn>
              <a:cxn ang="0">
                <a:pos x="503" y="53"/>
              </a:cxn>
              <a:cxn ang="0">
                <a:pos x="537" y="52"/>
              </a:cxn>
              <a:cxn ang="0">
                <a:pos x="548" y="51"/>
              </a:cxn>
              <a:cxn ang="0">
                <a:pos x="596" y="49"/>
              </a:cxn>
              <a:cxn ang="0">
                <a:pos x="608" y="48"/>
              </a:cxn>
              <a:cxn ang="0">
                <a:pos x="696" y="40"/>
              </a:cxn>
              <a:cxn ang="0">
                <a:pos x="763" y="36"/>
              </a:cxn>
              <a:cxn ang="0">
                <a:pos x="798" y="35"/>
              </a:cxn>
              <a:cxn ang="0">
                <a:pos x="1002" y="29"/>
              </a:cxn>
              <a:cxn ang="0">
                <a:pos x="1093" y="27"/>
              </a:cxn>
              <a:cxn ang="0">
                <a:pos x="1193" y="23"/>
              </a:cxn>
              <a:cxn ang="0">
                <a:pos x="1256" y="22"/>
              </a:cxn>
              <a:cxn ang="0">
                <a:pos x="1389" y="22"/>
              </a:cxn>
              <a:cxn ang="0">
                <a:pos x="1486" y="19"/>
              </a:cxn>
              <a:cxn ang="0">
                <a:pos x="1614" y="15"/>
              </a:cxn>
              <a:cxn ang="0">
                <a:pos x="1971" y="9"/>
              </a:cxn>
              <a:cxn ang="0">
                <a:pos x="2139" y="9"/>
              </a:cxn>
              <a:cxn ang="0">
                <a:pos x="2206" y="10"/>
              </a:cxn>
              <a:cxn ang="0">
                <a:pos x="2277" y="10"/>
              </a:cxn>
              <a:cxn ang="0">
                <a:pos x="2306" y="9"/>
              </a:cxn>
              <a:cxn ang="0">
                <a:pos x="2358" y="9"/>
              </a:cxn>
            </a:cxnLst>
            <a:rect l="0" t="0" r="r" b="b"/>
            <a:pathLst>
              <a:path w="2359" h="54">
                <a:moveTo>
                  <a:pt x="0" y="27"/>
                </a:moveTo>
                <a:lnTo>
                  <a:pt x="5" y="19"/>
                </a:lnTo>
                <a:lnTo>
                  <a:pt x="7" y="17"/>
                </a:lnTo>
                <a:lnTo>
                  <a:pt x="10" y="14"/>
                </a:lnTo>
                <a:lnTo>
                  <a:pt x="13" y="12"/>
                </a:lnTo>
                <a:lnTo>
                  <a:pt x="16" y="11"/>
                </a:lnTo>
                <a:lnTo>
                  <a:pt x="24" y="10"/>
                </a:lnTo>
                <a:lnTo>
                  <a:pt x="58" y="4"/>
                </a:lnTo>
                <a:lnTo>
                  <a:pt x="69" y="3"/>
                </a:lnTo>
                <a:lnTo>
                  <a:pt x="77" y="2"/>
                </a:lnTo>
                <a:lnTo>
                  <a:pt x="104" y="0"/>
                </a:lnTo>
                <a:lnTo>
                  <a:pt x="126" y="0"/>
                </a:lnTo>
                <a:lnTo>
                  <a:pt x="131" y="1"/>
                </a:lnTo>
                <a:lnTo>
                  <a:pt x="137" y="2"/>
                </a:lnTo>
                <a:lnTo>
                  <a:pt x="152" y="3"/>
                </a:lnTo>
                <a:lnTo>
                  <a:pt x="162" y="5"/>
                </a:lnTo>
                <a:lnTo>
                  <a:pt x="244" y="23"/>
                </a:lnTo>
                <a:lnTo>
                  <a:pt x="288" y="32"/>
                </a:lnTo>
                <a:lnTo>
                  <a:pt x="379" y="48"/>
                </a:lnTo>
                <a:lnTo>
                  <a:pt x="392" y="50"/>
                </a:lnTo>
                <a:lnTo>
                  <a:pt x="404" y="51"/>
                </a:lnTo>
                <a:lnTo>
                  <a:pt x="436" y="53"/>
                </a:lnTo>
                <a:lnTo>
                  <a:pt x="503" y="53"/>
                </a:lnTo>
                <a:lnTo>
                  <a:pt x="537" y="52"/>
                </a:lnTo>
                <a:lnTo>
                  <a:pt x="548" y="51"/>
                </a:lnTo>
                <a:lnTo>
                  <a:pt x="596" y="49"/>
                </a:lnTo>
                <a:lnTo>
                  <a:pt x="608" y="48"/>
                </a:lnTo>
                <a:lnTo>
                  <a:pt x="696" y="40"/>
                </a:lnTo>
                <a:lnTo>
                  <a:pt x="763" y="36"/>
                </a:lnTo>
                <a:lnTo>
                  <a:pt x="798" y="35"/>
                </a:lnTo>
                <a:lnTo>
                  <a:pt x="1002" y="29"/>
                </a:lnTo>
                <a:lnTo>
                  <a:pt x="1093" y="27"/>
                </a:lnTo>
                <a:lnTo>
                  <a:pt x="1193" y="23"/>
                </a:lnTo>
                <a:lnTo>
                  <a:pt x="1256" y="22"/>
                </a:lnTo>
                <a:lnTo>
                  <a:pt x="1389" y="22"/>
                </a:lnTo>
                <a:lnTo>
                  <a:pt x="1486" y="19"/>
                </a:lnTo>
                <a:lnTo>
                  <a:pt x="1614" y="15"/>
                </a:lnTo>
                <a:lnTo>
                  <a:pt x="1971" y="9"/>
                </a:lnTo>
                <a:lnTo>
                  <a:pt x="2139" y="9"/>
                </a:lnTo>
                <a:lnTo>
                  <a:pt x="2206" y="10"/>
                </a:lnTo>
                <a:lnTo>
                  <a:pt x="2277" y="10"/>
                </a:lnTo>
                <a:lnTo>
                  <a:pt x="2306" y="9"/>
                </a:lnTo>
                <a:lnTo>
                  <a:pt x="2358" y="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SMARTPenAnnotation82"/>
          <p:cNvSpPr>
            <a:spLocks/>
          </p:cNvSpPr>
          <p:nvPr/>
        </p:nvSpPr>
        <p:spPr bwMode="auto">
          <a:xfrm>
            <a:off x="965200" y="2400300"/>
            <a:ext cx="6402388" cy="115888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2"/>
              </a:cxn>
              <a:cxn ang="0">
                <a:pos x="1" y="4"/>
              </a:cxn>
              <a:cxn ang="0">
                <a:pos x="0" y="5"/>
              </a:cxn>
              <a:cxn ang="0">
                <a:pos x="0" y="6"/>
              </a:cxn>
              <a:cxn ang="0">
                <a:pos x="0" y="8"/>
              </a:cxn>
              <a:cxn ang="0">
                <a:pos x="0" y="10"/>
              </a:cxn>
              <a:cxn ang="0">
                <a:pos x="0" y="13"/>
              </a:cxn>
              <a:cxn ang="0">
                <a:pos x="0" y="15"/>
              </a:cxn>
              <a:cxn ang="0">
                <a:pos x="1" y="17"/>
              </a:cxn>
              <a:cxn ang="0">
                <a:pos x="3" y="21"/>
              </a:cxn>
              <a:cxn ang="0">
                <a:pos x="5" y="23"/>
              </a:cxn>
              <a:cxn ang="0">
                <a:pos x="7" y="26"/>
              </a:cxn>
              <a:cxn ang="0">
                <a:pos x="10" y="29"/>
              </a:cxn>
              <a:cxn ang="0">
                <a:pos x="12" y="30"/>
              </a:cxn>
              <a:cxn ang="0">
                <a:pos x="15" y="31"/>
              </a:cxn>
              <a:cxn ang="0">
                <a:pos x="23" y="32"/>
              </a:cxn>
              <a:cxn ang="0">
                <a:pos x="29" y="34"/>
              </a:cxn>
              <a:cxn ang="0">
                <a:pos x="38" y="35"/>
              </a:cxn>
              <a:cxn ang="0">
                <a:pos x="107" y="42"/>
              </a:cxn>
              <a:cxn ang="0">
                <a:pos x="136" y="44"/>
              </a:cxn>
              <a:cxn ang="0">
                <a:pos x="177" y="46"/>
              </a:cxn>
              <a:cxn ang="0">
                <a:pos x="203" y="48"/>
              </a:cxn>
              <a:cxn ang="0">
                <a:pos x="232" y="50"/>
              </a:cxn>
              <a:cxn ang="0">
                <a:pos x="246" y="52"/>
              </a:cxn>
              <a:cxn ang="0">
                <a:pos x="368" y="54"/>
              </a:cxn>
              <a:cxn ang="0">
                <a:pos x="648" y="54"/>
              </a:cxn>
              <a:cxn ang="0">
                <a:pos x="775" y="51"/>
              </a:cxn>
              <a:cxn ang="0">
                <a:pos x="932" y="54"/>
              </a:cxn>
              <a:cxn ang="0">
                <a:pos x="984" y="55"/>
              </a:cxn>
              <a:cxn ang="0">
                <a:pos x="1032" y="57"/>
              </a:cxn>
              <a:cxn ang="0">
                <a:pos x="1232" y="62"/>
              </a:cxn>
              <a:cxn ang="0">
                <a:pos x="1437" y="64"/>
              </a:cxn>
              <a:cxn ang="0">
                <a:pos x="1869" y="71"/>
              </a:cxn>
              <a:cxn ang="0">
                <a:pos x="2127" y="72"/>
              </a:cxn>
              <a:cxn ang="0">
                <a:pos x="2295" y="70"/>
              </a:cxn>
              <a:cxn ang="0">
                <a:pos x="2634" y="55"/>
              </a:cxn>
              <a:cxn ang="0">
                <a:pos x="2837" y="45"/>
              </a:cxn>
              <a:cxn ang="0">
                <a:pos x="3007" y="40"/>
              </a:cxn>
              <a:cxn ang="0">
                <a:pos x="3061" y="38"/>
              </a:cxn>
              <a:cxn ang="0">
                <a:pos x="3130" y="36"/>
              </a:cxn>
              <a:cxn ang="0">
                <a:pos x="3171" y="34"/>
              </a:cxn>
              <a:cxn ang="0">
                <a:pos x="3535" y="23"/>
              </a:cxn>
              <a:cxn ang="0">
                <a:pos x="3640" y="23"/>
              </a:cxn>
              <a:cxn ang="0">
                <a:pos x="3695" y="24"/>
              </a:cxn>
              <a:cxn ang="0">
                <a:pos x="3777" y="26"/>
              </a:cxn>
              <a:cxn ang="0">
                <a:pos x="3889" y="28"/>
              </a:cxn>
              <a:cxn ang="0">
                <a:pos x="3921" y="30"/>
              </a:cxn>
              <a:cxn ang="0">
                <a:pos x="3967" y="32"/>
              </a:cxn>
              <a:cxn ang="0">
                <a:pos x="4032" y="36"/>
              </a:cxn>
            </a:cxnLst>
            <a:rect l="0" t="0" r="r" b="b"/>
            <a:pathLst>
              <a:path w="4033" h="73">
                <a:moveTo>
                  <a:pt x="4" y="0"/>
                </a:moveTo>
                <a:lnTo>
                  <a:pt x="2" y="2"/>
                </a:lnTo>
                <a:lnTo>
                  <a:pt x="1" y="4"/>
                </a:lnTo>
                <a:lnTo>
                  <a:pt x="0" y="5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0" y="13"/>
                </a:lnTo>
                <a:lnTo>
                  <a:pt x="0" y="15"/>
                </a:lnTo>
                <a:lnTo>
                  <a:pt x="1" y="17"/>
                </a:lnTo>
                <a:lnTo>
                  <a:pt x="3" y="21"/>
                </a:lnTo>
                <a:lnTo>
                  <a:pt x="5" y="23"/>
                </a:lnTo>
                <a:lnTo>
                  <a:pt x="7" y="26"/>
                </a:lnTo>
                <a:lnTo>
                  <a:pt x="10" y="29"/>
                </a:lnTo>
                <a:lnTo>
                  <a:pt x="12" y="30"/>
                </a:lnTo>
                <a:lnTo>
                  <a:pt x="15" y="31"/>
                </a:lnTo>
                <a:lnTo>
                  <a:pt x="23" y="32"/>
                </a:lnTo>
                <a:lnTo>
                  <a:pt x="29" y="34"/>
                </a:lnTo>
                <a:lnTo>
                  <a:pt x="38" y="35"/>
                </a:lnTo>
                <a:lnTo>
                  <a:pt x="107" y="42"/>
                </a:lnTo>
                <a:lnTo>
                  <a:pt x="136" y="44"/>
                </a:lnTo>
                <a:lnTo>
                  <a:pt x="177" y="46"/>
                </a:lnTo>
                <a:lnTo>
                  <a:pt x="203" y="48"/>
                </a:lnTo>
                <a:lnTo>
                  <a:pt x="232" y="50"/>
                </a:lnTo>
                <a:lnTo>
                  <a:pt x="246" y="52"/>
                </a:lnTo>
                <a:lnTo>
                  <a:pt x="368" y="54"/>
                </a:lnTo>
                <a:lnTo>
                  <a:pt x="648" y="54"/>
                </a:lnTo>
                <a:lnTo>
                  <a:pt x="775" y="51"/>
                </a:lnTo>
                <a:lnTo>
                  <a:pt x="932" y="54"/>
                </a:lnTo>
                <a:lnTo>
                  <a:pt x="984" y="55"/>
                </a:lnTo>
                <a:lnTo>
                  <a:pt x="1032" y="57"/>
                </a:lnTo>
                <a:lnTo>
                  <a:pt x="1232" y="62"/>
                </a:lnTo>
                <a:lnTo>
                  <a:pt x="1437" y="64"/>
                </a:lnTo>
                <a:lnTo>
                  <a:pt x="1869" y="71"/>
                </a:lnTo>
                <a:lnTo>
                  <a:pt x="2127" y="72"/>
                </a:lnTo>
                <a:lnTo>
                  <a:pt x="2295" y="70"/>
                </a:lnTo>
                <a:lnTo>
                  <a:pt x="2634" y="55"/>
                </a:lnTo>
                <a:lnTo>
                  <a:pt x="2837" y="45"/>
                </a:lnTo>
                <a:lnTo>
                  <a:pt x="3007" y="40"/>
                </a:lnTo>
                <a:lnTo>
                  <a:pt x="3061" y="38"/>
                </a:lnTo>
                <a:lnTo>
                  <a:pt x="3130" y="36"/>
                </a:lnTo>
                <a:lnTo>
                  <a:pt x="3171" y="34"/>
                </a:lnTo>
                <a:lnTo>
                  <a:pt x="3535" y="23"/>
                </a:lnTo>
                <a:lnTo>
                  <a:pt x="3640" y="23"/>
                </a:lnTo>
                <a:lnTo>
                  <a:pt x="3695" y="24"/>
                </a:lnTo>
                <a:lnTo>
                  <a:pt x="3777" y="26"/>
                </a:lnTo>
                <a:lnTo>
                  <a:pt x="3889" y="28"/>
                </a:lnTo>
                <a:lnTo>
                  <a:pt x="3921" y="30"/>
                </a:lnTo>
                <a:lnTo>
                  <a:pt x="3967" y="32"/>
                </a:lnTo>
                <a:lnTo>
                  <a:pt x="4032" y="3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SMARTPenAnnotation83"/>
          <p:cNvSpPr>
            <a:spLocks/>
          </p:cNvSpPr>
          <p:nvPr/>
        </p:nvSpPr>
        <p:spPr bwMode="auto">
          <a:xfrm>
            <a:off x="1165225" y="2765425"/>
            <a:ext cx="1758950" cy="65088"/>
          </a:xfrm>
          <a:custGeom>
            <a:avLst/>
            <a:gdLst/>
            <a:ahLst/>
            <a:cxnLst>
              <a:cxn ang="0">
                <a:pos x="1107" y="27"/>
              </a:cxn>
              <a:cxn ang="0">
                <a:pos x="1070" y="27"/>
              </a:cxn>
              <a:cxn ang="0">
                <a:pos x="1062" y="27"/>
              </a:cxn>
              <a:cxn ang="0">
                <a:pos x="1040" y="29"/>
              </a:cxn>
              <a:cxn ang="0">
                <a:pos x="1030" y="30"/>
              </a:cxn>
              <a:cxn ang="0">
                <a:pos x="1022" y="31"/>
              </a:cxn>
              <a:cxn ang="0">
                <a:pos x="1014" y="33"/>
              </a:cxn>
              <a:cxn ang="0">
                <a:pos x="1007" y="34"/>
              </a:cxn>
              <a:cxn ang="0">
                <a:pos x="996" y="35"/>
              </a:cxn>
              <a:cxn ang="0">
                <a:pos x="933" y="38"/>
              </a:cxn>
              <a:cxn ang="0">
                <a:pos x="908" y="38"/>
              </a:cxn>
              <a:cxn ang="0">
                <a:pos x="883" y="38"/>
              </a:cxn>
              <a:cxn ang="0">
                <a:pos x="814" y="36"/>
              </a:cxn>
              <a:cxn ang="0">
                <a:pos x="780" y="37"/>
              </a:cxn>
              <a:cxn ang="0">
                <a:pos x="742" y="39"/>
              </a:cxn>
              <a:cxn ang="0">
                <a:pos x="687" y="40"/>
              </a:cxn>
              <a:cxn ang="0">
                <a:pos x="619" y="40"/>
              </a:cxn>
              <a:cxn ang="0">
                <a:pos x="591" y="39"/>
              </a:cxn>
              <a:cxn ang="0">
                <a:pos x="572" y="38"/>
              </a:cxn>
              <a:cxn ang="0">
                <a:pos x="552" y="36"/>
              </a:cxn>
              <a:cxn ang="0">
                <a:pos x="510" y="31"/>
              </a:cxn>
              <a:cxn ang="0">
                <a:pos x="494" y="29"/>
              </a:cxn>
              <a:cxn ang="0">
                <a:pos x="481" y="27"/>
              </a:cxn>
              <a:cxn ang="0">
                <a:pos x="471" y="26"/>
              </a:cxn>
              <a:cxn ang="0">
                <a:pos x="448" y="22"/>
              </a:cxn>
              <a:cxn ang="0">
                <a:pos x="437" y="21"/>
              </a:cxn>
              <a:cxn ang="0">
                <a:pos x="427" y="20"/>
              </a:cxn>
              <a:cxn ang="0">
                <a:pos x="411" y="18"/>
              </a:cxn>
              <a:cxn ang="0">
                <a:pos x="345" y="18"/>
              </a:cxn>
              <a:cxn ang="0">
                <a:pos x="265" y="18"/>
              </a:cxn>
              <a:cxn ang="0">
                <a:pos x="255" y="17"/>
              </a:cxn>
              <a:cxn ang="0">
                <a:pos x="243" y="16"/>
              </a:cxn>
              <a:cxn ang="0">
                <a:pos x="231" y="15"/>
              </a:cxn>
              <a:cxn ang="0">
                <a:pos x="211" y="14"/>
              </a:cxn>
              <a:cxn ang="0">
                <a:pos x="202" y="14"/>
              </a:cxn>
              <a:cxn ang="0">
                <a:pos x="152" y="11"/>
              </a:cxn>
              <a:cxn ang="0">
                <a:pos x="0" y="0"/>
              </a:cxn>
            </a:cxnLst>
            <a:rect l="0" t="0" r="r" b="b"/>
            <a:pathLst>
              <a:path w="1108" h="41">
                <a:moveTo>
                  <a:pt x="1107" y="27"/>
                </a:moveTo>
                <a:lnTo>
                  <a:pt x="1070" y="27"/>
                </a:lnTo>
                <a:lnTo>
                  <a:pt x="1062" y="27"/>
                </a:lnTo>
                <a:lnTo>
                  <a:pt x="1040" y="29"/>
                </a:lnTo>
                <a:lnTo>
                  <a:pt x="1030" y="30"/>
                </a:lnTo>
                <a:lnTo>
                  <a:pt x="1022" y="31"/>
                </a:lnTo>
                <a:lnTo>
                  <a:pt x="1014" y="33"/>
                </a:lnTo>
                <a:lnTo>
                  <a:pt x="1007" y="34"/>
                </a:lnTo>
                <a:lnTo>
                  <a:pt x="996" y="35"/>
                </a:lnTo>
                <a:lnTo>
                  <a:pt x="933" y="38"/>
                </a:lnTo>
                <a:lnTo>
                  <a:pt x="908" y="38"/>
                </a:lnTo>
                <a:lnTo>
                  <a:pt x="883" y="38"/>
                </a:lnTo>
                <a:lnTo>
                  <a:pt x="814" y="36"/>
                </a:lnTo>
                <a:lnTo>
                  <a:pt x="780" y="37"/>
                </a:lnTo>
                <a:lnTo>
                  <a:pt x="742" y="39"/>
                </a:lnTo>
                <a:lnTo>
                  <a:pt x="687" y="40"/>
                </a:lnTo>
                <a:lnTo>
                  <a:pt x="619" y="40"/>
                </a:lnTo>
                <a:lnTo>
                  <a:pt x="591" y="39"/>
                </a:lnTo>
                <a:lnTo>
                  <a:pt x="572" y="38"/>
                </a:lnTo>
                <a:lnTo>
                  <a:pt x="552" y="36"/>
                </a:lnTo>
                <a:lnTo>
                  <a:pt x="510" y="31"/>
                </a:lnTo>
                <a:lnTo>
                  <a:pt x="494" y="29"/>
                </a:lnTo>
                <a:lnTo>
                  <a:pt x="481" y="27"/>
                </a:lnTo>
                <a:lnTo>
                  <a:pt x="471" y="26"/>
                </a:lnTo>
                <a:lnTo>
                  <a:pt x="448" y="22"/>
                </a:lnTo>
                <a:lnTo>
                  <a:pt x="437" y="21"/>
                </a:lnTo>
                <a:lnTo>
                  <a:pt x="427" y="20"/>
                </a:lnTo>
                <a:lnTo>
                  <a:pt x="411" y="18"/>
                </a:lnTo>
                <a:lnTo>
                  <a:pt x="345" y="18"/>
                </a:lnTo>
                <a:lnTo>
                  <a:pt x="265" y="18"/>
                </a:lnTo>
                <a:lnTo>
                  <a:pt x="255" y="17"/>
                </a:lnTo>
                <a:lnTo>
                  <a:pt x="243" y="16"/>
                </a:lnTo>
                <a:lnTo>
                  <a:pt x="231" y="15"/>
                </a:lnTo>
                <a:lnTo>
                  <a:pt x="211" y="14"/>
                </a:lnTo>
                <a:lnTo>
                  <a:pt x="202" y="14"/>
                </a:lnTo>
                <a:lnTo>
                  <a:pt x="152" y="11"/>
                </a:lnTo>
                <a:lnTo>
                  <a:pt x="0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SMARTPenAnnotation84"/>
          <p:cNvSpPr>
            <a:spLocks/>
          </p:cNvSpPr>
          <p:nvPr/>
        </p:nvSpPr>
        <p:spPr bwMode="auto">
          <a:xfrm>
            <a:off x="4637088" y="3143250"/>
            <a:ext cx="317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SMARTPenAnnotation85"/>
          <p:cNvSpPr>
            <a:spLocks/>
          </p:cNvSpPr>
          <p:nvPr/>
        </p:nvSpPr>
        <p:spPr bwMode="auto">
          <a:xfrm>
            <a:off x="4672013" y="3086100"/>
            <a:ext cx="730250" cy="44450"/>
          </a:xfrm>
          <a:custGeom>
            <a:avLst/>
            <a:gdLst/>
            <a:ahLst/>
            <a:cxnLst>
              <a:cxn ang="0">
                <a:pos x="0" y="27"/>
              </a:cxn>
              <a:cxn ang="0">
                <a:pos x="11" y="27"/>
              </a:cxn>
              <a:cxn ang="0">
                <a:pos x="15" y="26"/>
              </a:cxn>
              <a:cxn ang="0">
                <a:pos x="19" y="25"/>
              </a:cxn>
              <a:cxn ang="0">
                <a:pos x="75" y="13"/>
              </a:cxn>
              <a:cxn ang="0">
                <a:pos x="85" y="11"/>
              </a:cxn>
              <a:cxn ang="0">
                <a:pos x="98" y="9"/>
              </a:cxn>
              <a:cxn ang="0">
                <a:pos x="112" y="8"/>
              </a:cxn>
              <a:cxn ang="0">
                <a:pos x="123" y="6"/>
              </a:cxn>
              <a:cxn ang="0">
                <a:pos x="143" y="3"/>
              </a:cxn>
              <a:cxn ang="0">
                <a:pos x="156" y="2"/>
              </a:cxn>
              <a:cxn ang="0">
                <a:pos x="171" y="1"/>
              </a:cxn>
              <a:cxn ang="0">
                <a:pos x="205" y="1"/>
              </a:cxn>
              <a:cxn ang="0">
                <a:pos x="242" y="0"/>
              </a:cxn>
              <a:cxn ang="0">
                <a:pos x="290" y="1"/>
              </a:cxn>
              <a:cxn ang="0">
                <a:pos x="357" y="4"/>
              </a:cxn>
              <a:cxn ang="0">
                <a:pos x="371" y="4"/>
              </a:cxn>
              <a:cxn ang="0">
                <a:pos x="384" y="5"/>
              </a:cxn>
              <a:cxn ang="0">
                <a:pos x="396" y="6"/>
              </a:cxn>
              <a:cxn ang="0">
                <a:pos x="406" y="7"/>
              </a:cxn>
              <a:cxn ang="0">
                <a:pos x="416" y="7"/>
              </a:cxn>
              <a:cxn ang="0">
                <a:pos x="425" y="8"/>
              </a:cxn>
              <a:cxn ang="0">
                <a:pos x="459" y="9"/>
              </a:cxn>
            </a:cxnLst>
            <a:rect l="0" t="0" r="r" b="b"/>
            <a:pathLst>
              <a:path w="460" h="28">
                <a:moveTo>
                  <a:pt x="0" y="27"/>
                </a:moveTo>
                <a:lnTo>
                  <a:pt x="11" y="27"/>
                </a:lnTo>
                <a:lnTo>
                  <a:pt x="15" y="26"/>
                </a:lnTo>
                <a:lnTo>
                  <a:pt x="19" y="25"/>
                </a:lnTo>
                <a:lnTo>
                  <a:pt x="75" y="13"/>
                </a:lnTo>
                <a:lnTo>
                  <a:pt x="85" y="11"/>
                </a:lnTo>
                <a:lnTo>
                  <a:pt x="98" y="9"/>
                </a:lnTo>
                <a:lnTo>
                  <a:pt x="112" y="8"/>
                </a:lnTo>
                <a:lnTo>
                  <a:pt x="123" y="6"/>
                </a:lnTo>
                <a:lnTo>
                  <a:pt x="143" y="3"/>
                </a:lnTo>
                <a:lnTo>
                  <a:pt x="156" y="2"/>
                </a:lnTo>
                <a:lnTo>
                  <a:pt x="171" y="1"/>
                </a:lnTo>
                <a:lnTo>
                  <a:pt x="205" y="1"/>
                </a:lnTo>
                <a:lnTo>
                  <a:pt x="242" y="0"/>
                </a:lnTo>
                <a:lnTo>
                  <a:pt x="290" y="1"/>
                </a:lnTo>
                <a:lnTo>
                  <a:pt x="357" y="4"/>
                </a:lnTo>
                <a:lnTo>
                  <a:pt x="371" y="4"/>
                </a:lnTo>
                <a:lnTo>
                  <a:pt x="384" y="5"/>
                </a:lnTo>
                <a:lnTo>
                  <a:pt x="396" y="6"/>
                </a:lnTo>
                <a:lnTo>
                  <a:pt x="406" y="7"/>
                </a:lnTo>
                <a:lnTo>
                  <a:pt x="416" y="7"/>
                </a:lnTo>
                <a:lnTo>
                  <a:pt x="425" y="8"/>
                </a:lnTo>
                <a:lnTo>
                  <a:pt x="459" y="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SMARTPenAnnotation86"/>
          <p:cNvSpPr>
            <a:spLocks/>
          </p:cNvSpPr>
          <p:nvPr/>
        </p:nvSpPr>
        <p:spPr bwMode="auto">
          <a:xfrm>
            <a:off x="2514600" y="3436938"/>
            <a:ext cx="1773238" cy="100012"/>
          </a:xfrm>
          <a:custGeom>
            <a:avLst/>
            <a:gdLst/>
            <a:ahLst/>
            <a:cxnLst>
              <a:cxn ang="0">
                <a:pos x="1116" y="45"/>
              </a:cxn>
              <a:cxn ang="0">
                <a:pos x="1109" y="40"/>
              </a:cxn>
              <a:cxn ang="0">
                <a:pos x="1106" y="39"/>
              </a:cxn>
              <a:cxn ang="0">
                <a:pos x="1104" y="39"/>
              </a:cxn>
              <a:cxn ang="0">
                <a:pos x="1097" y="40"/>
              </a:cxn>
              <a:cxn ang="0">
                <a:pos x="1094" y="40"/>
              </a:cxn>
              <a:cxn ang="0">
                <a:pos x="1089" y="41"/>
              </a:cxn>
              <a:cxn ang="0">
                <a:pos x="1083" y="43"/>
              </a:cxn>
              <a:cxn ang="0">
                <a:pos x="1077" y="44"/>
              </a:cxn>
              <a:cxn ang="0">
                <a:pos x="1072" y="45"/>
              </a:cxn>
              <a:cxn ang="0">
                <a:pos x="1067" y="47"/>
              </a:cxn>
              <a:cxn ang="0">
                <a:pos x="1061" y="49"/>
              </a:cxn>
              <a:cxn ang="0">
                <a:pos x="1056" y="51"/>
              </a:cxn>
              <a:cxn ang="0">
                <a:pos x="1047" y="52"/>
              </a:cxn>
              <a:cxn ang="0">
                <a:pos x="1044" y="53"/>
              </a:cxn>
              <a:cxn ang="0">
                <a:pos x="1040" y="54"/>
              </a:cxn>
              <a:cxn ang="0">
                <a:pos x="1037" y="56"/>
              </a:cxn>
              <a:cxn ang="0">
                <a:pos x="1032" y="57"/>
              </a:cxn>
              <a:cxn ang="0">
                <a:pos x="1027" y="58"/>
              </a:cxn>
              <a:cxn ang="0">
                <a:pos x="1020" y="60"/>
              </a:cxn>
              <a:cxn ang="0">
                <a:pos x="1002" y="61"/>
              </a:cxn>
              <a:cxn ang="0">
                <a:pos x="971" y="62"/>
              </a:cxn>
              <a:cxn ang="0">
                <a:pos x="943" y="62"/>
              </a:cxn>
              <a:cxn ang="0">
                <a:pos x="937" y="61"/>
              </a:cxn>
              <a:cxn ang="0">
                <a:pos x="930" y="60"/>
              </a:cxn>
              <a:cxn ang="0">
                <a:pos x="923" y="58"/>
              </a:cxn>
              <a:cxn ang="0">
                <a:pos x="916" y="56"/>
              </a:cxn>
              <a:cxn ang="0">
                <a:pos x="895" y="51"/>
              </a:cxn>
              <a:cxn ang="0">
                <a:pos x="889" y="49"/>
              </a:cxn>
              <a:cxn ang="0">
                <a:pos x="884" y="48"/>
              </a:cxn>
              <a:cxn ang="0">
                <a:pos x="874" y="46"/>
              </a:cxn>
              <a:cxn ang="0">
                <a:pos x="829" y="42"/>
              </a:cxn>
              <a:cxn ang="0">
                <a:pos x="795" y="40"/>
              </a:cxn>
              <a:cxn ang="0">
                <a:pos x="770" y="40"/>
              </a:cxn>
              <a:cxn ang="0">
                <a:pos x="757" y="39"/>
              </a:cxn>
              <a:cxn ang="0">
                <a:pos x="741" y="37"/>
              </a:cxn>
              <a:cxn ang="0">
                <a:pos x="710" y="34"/>
              </a:cxn>
              <a:cxn ang="0">
                <a:pos x="692" y="32"/>
              </a:cxn>
              <a:cxn ang="0">
                <a:pos x="669" y="32"/>
              </a:cxn>
              <a:cxn ang="0">
                <a:pos x="636" y="30"/>
              </a:cxn>
              <a:cxn ang="0">
                <a:pos x="618" y="28"/>
              </a:cxn>
              <a:cxn ang="0">
                <a:pos x="593" y="27"/>
              </a:cxn>
              <a:cxn ang="0">
                <a:pos x="565" y="27"/>
              </a:cxn>
              <a:cxn ang="0">
                <a:pos x="537" y="25"/>
              </a:cxn>
              <a:cxn ang="0">
                <a:pos x="504" y="23"/>
              </a:cxn>
              <a:cxn ang="0">
                <a:pos x="460" y="22"/>
              </a:cxn>
              <a:cxn ang="0">
                <a:pos x="430" y="21"/>
              </a:cxn>
              <a:cxn ang="0">
                <a:pos x="425" y="20"/>
              </a:cxn>
              <a:cxn ang="0">
                <a:pos x="412" y="18"/>
              </a:cxn>
              <a:cxn ang="0">
                <a:pos x="355" y="14"/>
              </a:cxn>
              <a:cxn ang="0">
                <a:pos x="342" y="13"/>
              </a:cxn>
              <a:cxn ang="0">
                <a:pos x="332" y="11"/>
              </a:cxn>
              <a:cxn ang="0">
                <a:pos x="317" y="10"/>
              </a:cxn>
              <a:cxn ang="0">
                <a:pos x="306" y="9"/>
              </a:cxn>
              <a:cxn ang="0">
                <a:pos x="290" y="6"/>
              </a:cxn>
              <a:cxn ang="0">
                <a:pos x="265" y="4"/>
              </a:cxn>
              <a:cxn ang="0">
                <a:pos x="236" y="4"/>
              </a:cxn>
              <a:cxn ang="0">
                <a:pos x="207" y="3"/>
              </a:cxn>
              <a:cxn ang="0">
                <a:pos x="182" y="1"/>
              </a:cxn>
              <a:cxn ang="0">
                <a:pos x="148" y="0"/>
              </a:cxn>
              <a:cxn ang="0">
                <a:pos x="95" y="3"/>
              </a:cxn>
              <a:cxn ang="0">
                <a:pos x="83" y="4"/>
              </a:cxn>
              <a:cxn ang="0">
                <a:pos x="0" y="4"/>
              </a:cxn>
            </a:cxnLst>
            <a:rect l="0" t="0" r="r" b="b"/>
            <a:pathLst>
              <a:path w="1117" h="63">
                <a:moveTo>
                  <a:pt x="1116" y="45"/>
                </a:moveTo>
                <a:lnTo>
                  <a:pt x="1109" y="40"/>
                </a:lnTo>
                <a:lnTo>
                  <a:pt x="1106" y="39"/>
                </a:lnTo>
                <a:lnTo>
                  <a:pt x="1104" y="39"/>
                </a:lnTo>
                <a:lnTo>
                  <a:pt x="1097" y="40"/>
                </a:lnTo>
                <a:lnTo>
                  <a:pt x="1094" y="40"/>
                </a:lnTo>
                <a:lnTo>
                  <a:pt x="1089" y="41"/>
                </a:lnTo>
                <a:lnTo>
                  <a:pt x="1083" y="43"/>
                </a:lnTo>
                <a:lnTo>
                  <a:pt x="1077" y="44"/>
                </a:lnTo>
                <a:lnTo>
                  <a:pt x="1072" y="45"/>
                </a:lnTo>
                <a:lnTo>
                  <a:pt x="1067" y="47"/>
                </a:lnTo>
                <a:lnTo>
                  <a:pt x="1061" y="49"/>
                </a:lnTo>
                <a:lnTo>
                  <a:pt x="1056" y="51"/>
                </a:lnTo>
                <a:lnTo>
                  <a:pt x="1047" y="52"/>
                </a:lnTo>
                <a:lnTo>
                  <a:pt x="1044" y="53"/>
                </a:lnTo>
                <a:lnTo>
                  <a:pt x="1040" y="54"/>
                </a:lnTo>
                <a:lnTo>
                  <a:pt x="1037" y="56"/>
                </a:lnTo>
                <a:lnTo>
                  <a:pt x="1032" y="57"/>
                </a:lnTo>
                <a:lnTo>
                  <a:pt x="1027" y="58"/>
                </a:lnTo>
                <a:lnTo>
                  <a:pt x="1020" y="60"/>
                </a:lnTo>
                <a:lnTo>
                  <a:pt x="1002" y="61"/>
                </a:lnTo>
                <a:lnTo>
                  <a:pt x="971" y="62"/>
                </a:lnTo>
                <a:lnTo>
                  <a:pt x="943" y="62"/>
                </a:lnTo>
                <a:lnTo>
                  <a:pt x="937" y="61"/>
                </a:lnTo>
                <a:lnTo>
                  <a:pt x="930" y="60"/>
                </a:lnTo>
                <a:lnTo>
                  <a:pt x="923" y="58"/>
                </a:lnTo>
                <a:lnTo>
                  <a:pt x="916" y="56"/>
                </a:lnTo>
                <a:lnTo>
                  <a:pt x="895" y="51"/>
                </a:lnTo>
                <a:lnTo>
                  <a:pt x="889" y="49"/>
                </a:lnTo>
                <a:lnTo>
                  <a:pt x="884" y="48"/>
                </a:lnTo>
                <a:lnTo>
                  <a:pt x="874" y="46"/>
                </a:lnTo>
                <a:lnTo>
                  <a:pt x="829" y="42"/>
                </a:lnTo>
                <a:lnTo>
                  <a:pt x="795" y="40"/>
                </a:lnTo>
                <a:lnTo>
                  <a:pt x="770" y="40"/>
                </a:lnTo>
                <a:lnTo>
                  <a:pt x="757" y="39"/>
                </a:lnTo>
                <a:lnTo>
                  <a:pt x="741" y="37"/>
                </a:lnTo>
                <a:lnTo>
                  <a:pt x="710" y="34"/>
                </a:lnTo>
                <a:lnTo>
                  <a:pt x="692" y="32"/>
                </a:lnTo>
                <a:lnTo>
                  <a:pt x="669" y="32"/>
                </a:lnTo>
                <a:lnTo>
                  <a:pt x="636" y="30"/>
                </a:lnTo>
                <a:lnTo>
                  <a:pt x="618" y="28"/>
                </a:lnTo>
                <a:lnTo>
                  <a:pt x="593" y="27"/>
                </a:lnTo>
                <a:lnTo>
                  <a:pt x="565" y="27"/>
                </a:lnTo>
                <a:lnTo>
                  <a:pt x="537" y="25"/>
                </a:lnTo>
                <a:lnTo>
                  <a:pt x="504" y="23"/>
                </a:lnTo>
                <a:lnTo>
                  <a:pt x="460" y="22"/>
                </a:lnTo>
                <a:lnTo>
                  <a:pt x="430" y="21"/>
                </a:lnTo>
                <a:lnTo>
                  <a:pt x="425" y="20"/>
                </a:lnTo>
                <a:lnTo>
                  <a:pt x="412" y="18"/>
                </a:lnTo>
                <a:lnTo>
                  <a:pt x="355" y="14"/>
                </a:lnTo>
                <a:lnTo>
                  <a:pt x="342" y="13"/>
                </a:lnTo>
                <a:lnTo>
                  <a:pt x="332" y="11"/>
                </a:lnTo>
                <a:lnTo>
                  <a:pt x="317" y="10"/>
                </a:lnTo>
                <a:lnTo>
                  <a:pt x="306" y="9"/>
                </a:lnTo>
                <a:lnTo>
                  <a:pt x="290" y="6"/>
                </a:lnTo>
                <a:lnTo>
                  <a:pt x="265" y="4"/>
                </a:lnTo>
                <a:lnTo>
                  <a:pt x="236" y="4"/>
                </a:lnTo>
                <a:lnTo>
                  <a:pt x="207" y="3"/>
                </a:lnTo>
                <a:lnTo>
                  <a:pt x="182" y="1"/>
                </a:lnTo>
                <a:lnTo>
                  <a:pt x="148" y="0"/>
                </a:lnTo>
                <a:lnTo>
                  <a:pt x="95" y="3"/>
                </a:lnTo>
                <a:lnTo>
                  <a:pt x="83" y="4"/>
                </a:lnTo>
                <a:lnTo>
                  <a:pt x="0" y="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SMARTPenAnnotation87"/>
          <p:cNvSpPr>
            <a:spLocks/>
          </p:cNvSpPr>
          <p:nvPr/>
        </p:nvSpPr>
        <p:spPr bwMode="auto">
          <a:xfrm>
            <a:off x="8043863" y="3414713"/>
            <a:ext cx="622300" cy="1281112"/>
          </a:xfrm>
          <a:custGeom>
            <a:avLst/>
            <a:gdLst/>
            <a:ahLst/>
            <a:cxnLst>
              <a:cxn ang="0">
                <a:pos x="59" y="0"/>
              </a:cxn>
              <a:cxn ang="0">
                <a:pos x="66" y="7"/>
              </a:cxn>
              <a:cxn ang="0">
                <a:pos x="73" y="12"/>
              </a:cxn>
              <a:cxn ang="0">
                <a:pos x="80" y="20"/>
              </a:cxn>
              <a:cxn ang="0">
                <a:pos x="90" y="28"/>
              </a:cxn>
              <a:cxn ang="0">
                <a:pos x="99" y="35"/>
              </a:cxn>
              <a:cxn ang="0">
                <a:pos x="108" y="42"/>
              </a:cxn>
              <a:cxn ang="0">
                <a:pos x="120" y="52"/>
              </a:cxn>
              <a:cxn ang="0">
                <a:pos x="177" y="110"/>
              </a:cxn>
              <a:cxn ang="0">
                <a:pos x="189" y="123"/>
              </a:cxn>
              <a:cxn ang="0">
                <a:pos x="198" y="134"/>
              </a:cxn>
              <a:cxn ang="0">
                <a:pos x="207" y="143"/>
              </a:cxn>
              <a:cxn ang="0">
                <a:pos x="228" y="164"/>
              </a:cxn>
              <a:cxn ang="0">
                <a:pos x="239" y="177"/>
              </a:cxn>
              <a:cxn ang="0">
                <a:pos x="248" y="188"/>
              </a:cxn>
              <a:cxn ang="0">
                <a:pos x="257" y="200"/>
              </a:cxn>
              <a:cxn ang="0">
                <a:pos x="268" y="215"/>
              </a:cxn>
              <a:cxn ang="0">
                <a:pos x="280" y="229"/>
              </a:cxn>
              <a:cxn ang="0">
                <a:pos x="290" y="243"/>
              </a:cxn>
              <a:cxn ang="0">
                <a:pos x="300" y="259"/>
              </a:cxn>
              <a:cxn ang="0">
                <a:pos x="307" y="269"/>
              </a:cxn>
              <a:cxn ang="0">
                <a:pos x="337" y="311"/>
              </a:cxn>
              <a:cxn ang="0">
                <a:pos x="345" y="322"/>
              </a:cxn>
              <a:cxn ang="0">
                <a:pos x="376" y="368"/>
              </a:cxn>
              <a:cxn ang="0">
                <a:pos x="384" y="383"/>
              </a:cxn>
              <a:cxn ang="0">
                <a:pos x="387" y="389"/>
              </a:cxn>
              <a:cxn ang="0">
                <a:pos x="390" y="394"/>
              </a:cxn>
              <a:cxn ang="0">
                <a:pos x="391" y="397"/>
              </a:cxn>
              <a:cxn ang="0">
                <a:pos x="391" y="398"/>
              </a:cxn>
              <a:cxn ang="0">
                <a:pos x="390" y="399"/>
              </a:cxn>
              <a:cxn ang="0">
                <a:pos x="389" y="400"/>
              </a:cxn>
              <a:cxn ang="0">
                <a:pos x="385" y="403"/>
              </a:cxn>
              <a:cxn ang="0">
                <a:pos x="375" y="417"/>
              </a:cxn>
              <a:cxn ang="0">
                <a:pos x="365" y="430"/>
              </a:cxn>
              <a:cxn ang="0">
                <a:pos x="354" y="443"/>
              </a:cxn>
              <a:cxn ang="0">
                <a:pos x="343" y="457"/>
              </a:cxn>
              <a:cxn ang="0">
                <a:pos x="333" y="467"/>
              </a:cxn>
              <a:cxn ang="0">
                <a:pos x="321" y="481"/>
              </a:cxn>
              <a:cxn ang="0">
                <a:pos x="309" y="495"/>
              </a:cxn>
              <a:cxn ang="0">
                <a:pos x="292" y="515"/>
              </a:cxn>
              <a:cxn ang="0">
                <a:pos x="278" y="530"/>
              </a:cxn>
              <a:cxn ang="0">
                <a:pos x="273" y="537"/>
              </a:cxn>
              <a:cxn ang="0">
                <a:pos x="198" y="613"/>
              </a:cxn>
              <a:cxn ang="0">
                <a:pos x="190" y="621"/>
              </a:cxn>
              <a:cxn ang="0">
                <a:pos x="184" y="629"/>
              </a:cxn>
              <a:cxn ang="0">
                <a:pos x="177" y="637"/>
              </a:cxn>
              <a:cxn ang="0">
                <a:pos x="160" y="653"/>
              </a:cxn>
              <a:cxn ang="0">
                <a:pos x="142" y="673"/>
              </a:cxn>
              <a:cxn ang="0">
                <a:pos x="132" y="681"/>
              </a:cxn>
              <a:cxn ang="0">
                <a:pos x="105" y="705"/>
              </a:cxn>
              <a:cxn ang="0">
                <a:pos x="94" y="714"/>
              </a:cxn>
              <a:cxn ang="0">
                <a:pos x="85" y="721"/>
              </a:cxn>
              <a:cxn ang="0">
                <a:pos x="78" y="727"/>
              </a:cxn>
              <a:cxn ang="0">
                <a:pos x="71" y="732"/>
              </a:cxn>
              <a:cxn ang="0">
                <a:pos x="60" y="742"/>
              </a:cxn>
              <a:cxn ang="0">
                <a:pos x="48" y="756"/>
              </a:cxn>
              <a:cxn ang="0">
                <a:pos x="38" y="764"/>
              </a:cxn>
              <a:cxn ang="0">
                <a:pos x="27" y="774"/>
              </a:cxn>
              <a:cxn ang="0">
                <a:pos x="16" y="786"/>
              </a:cxn>
              <a:cxn ang="0">
                <a:pos x="9" y="795"/>
              </a:cxn>
              <a:cxn ang="0">
                <a:pos x="7" y="797"/>
              </a:cxn>
              <a:cxn ang="0">
                <a:pos x="0" y="806"/>
              </a:cxn>
            </a:cxnLst>
            <a:rect l="0" t="0" r="r" b="b"/>
            <a:pathLst>
              <a:path w="392" h="807">
                <a:moveTo>
                  <a:pt x="59" y="0"/>
                </a:moveTo>
                <a:lnTo>
                  <a:pt x="66" y="7"/>
                </a:lnTo>
                <a:lnTo>
                  <a:pt x="73" y="12"/>
                </a:lnTo>
                <a:lnTo>
                  <a:pt x="80" y="20"/>
                </a:lnTo>
                <a:lnTo>
                  <a:pt x="90" y="28"/>
                </a:lnTo>
                <a:lnTo>
                  <a:pt x="99" y="35"/>
                </a:lnTo>
                <a:lnTo>
                  <a:pt x="108" y="42"/>
                </a:lnTo>
                <a:lnTo>
                  <a:pt x="120" y="52"/>
                </a:lnTo>
                <a:lnTo>
                  <a:pt x="177" y="110"/>
                </a:lnTo>
                <a:lnTo>
                  <a:pt x="189" y="123"/>
                </a:lnTo>
                <a:lnTo>
                  <a:pt x="198" y="134"/>
                </a:lnTo>
                <a:lnTo>
                  <a:pt x="207" y="143"/>
                </a:lnTo>
                <a:lnTo>
                  <a:pt x="228" y="164"/>
                </a:lnTo>
                <a:lnTo>
                  <a:pt x="239" y="177"/>
                </a:lnTo>
                <a:lnTo>
                  <a:pt x="248" y="188"/>
                </a:lnTo>
                <a:lnTo>
                  <a:pt x="257" y="200"/>
                </a:lnTo>
                <a:lnTo>
                  <a:pt x="268" y="215"/>
                </a:lnTo>
                <a:lnTo>
                  <a:pt x="280" y="229"/>
                </a:lnTo>
                <a:lnTo>
                  <a:pt x="290" y="243"/>
                </a:lnTo>
                <a:lnTo>
                  <a:pt x="300" y="259"/>
                </a:lnTo>
                <a:lnTo>
                  <a:pt x="307" y="269"/>
                </a:lnTo>
                <a:lnTo>
                  <a:pt x="337" y="311"/>
                </a:lnTo>
                <a:lnTo>
                  <a:pt x="345" y="322"/>
                </a:lnTo>
                <a:lnTo>
                  <a:pt x="376" y="368"/>
                </a:lnTo>
                <a:lnTo>
                  <a:pt x="384" y="383"/>
                </a:lnTo>
                <a:lnTo>
                  <a:pt x="387" y="389"/>
                </a:lnTo>
                <a:lnTo>
                  <a:pt x="390" y="394"/>
                </a:lnTo>
                <a:lnTo>
                  <a:pt x="391" y="397"/>
                </a:lnTo>
                <a:lnTo>
                  <a:pt x="391" y="398"/>
                </a:lnTo>
                <a:lnTo>
                  <a:pt x="390" y="399"/>
                </a:lnTo>
                <a:lnTo>
                  <a:pt x="389" y="400"/>
                </a:lnTo>
                <a:lnTo>
                  <a:pt x="385" y="403"/>
                </a:lnTo>
                <a:lnTo>
                  <a:pt x="375" y="417"/>
                </a:lnTo>
                <a:lnTo>
                  <a:pt x="365" y="430"/>
                </a:lnTo>
                <a:lnTo>
                  <a:pt x="354" y="443"/>
                </a:lnTo>
                <a:lnTo>
                  <a:pt x="343" y="457"/>
                </a:lnTo>
                <a:lnTo>
                  <a:pt x="333" y="467"/>
                </a:lnTo>
                <a:lnTo>
                  <a:pt x="321" y="481"/>
                </a:lnTo>
                <a:lnTo>
                  <a:pt x="309" y="495"/>
                </a:lnTo>
                <a:lnTo>
                  <a:pt x="292" y="515"/>
                </a:lnTo>
                <a:lnTo>
                  <a:pt x="278" y="530"/>
                </a:lnTo>
                <a:lnTo>
                  <a:pt x="273" y="537"/>
                </a:lnTo>
                <a:lnTo>
                  <a:pt x="198" y="613"/>
                </a:lnTo>
                <a:lnTo>
                  <a:pt x="190" y="621"/>
                </a:lnTo>
                <a:lnTo>
                  <a:pt x="184" y="629"/>
                </a:lnTo>
                <a:lnTo>
                  <a:pt x="177" y="637"/>
                </a:lnTo>
                <a:lnTo>
                  <a:pt x="160" y="653"/>
                </a:lnTo>
                <a:lnTo>
                  <a:pt x="142" y="673"/>
                </a:lnTo>
                <a:lnTo>
                  <a:pt x="132" y="681"/>
                </a:lnTo>
                <a:lnTo>
                  <a:pt x="105" y="705"/>
                </a:lnTo>
                <a:lnTo>
                  <a:pt x="94" y="714"/>
                </a:lnTo>
                <a:lnTo>
                  <a:pt x="85" y="721"/>
                </a:lnTo>
                <a:lnTo>
                  <a:pt x="78" y="727"/>
                </a:lnTo>
                <a:lnTo>
                  <a:pt x="71" y="732"/>
                </a:lnTo>
                <a:lnTo>
                  <a:pt x="60" y="742"/>
                </a:lnTo>
                <a:lnTo>
                  <a:pt x="48" y="756"/>
                </a:lnTo>
                <a:lnTo>
                  <a:pt x="38" y="764"/>
                </a:lnTo>
                <a:lnTo>
                  <a:pt x="27" y="774"/>
                </a:lnTo>
                <a:lnTo>
                  <a:pt x="16" y="786"/>
                </a:lnTo>
                <a:lnTo>
                  <a:pt x="9" y="795"/>
                </a:lnTo>
                <a:lnTo>
                  <a:pt x="7" y="797"/>
                </a:lnTo>
                <a:lnTo>
                  <a:pt x="0" y="80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SMARTPenAnnotation88"/>
          <p:cNvSpPr>
            <a:spLocks/>
          </p:cNvSpPr>
          <p:nvPr/>
        </p:nvSpPr>
        <p:spPr bwMode="auto">
          <a:xfrm>
            <a:off x="8451850" y="4267200"/>
            <a:ext cx="258763" cy="439738"/>
          </a:xfrm>
          <a:custGeom>
            <a:avLst/>
            <a:gdLst/>
            <a:ahLst/>
            <a:cxnLst>
              <a:cxn ang="0">
                <a:pos x="4" y="137"/>
              </a:cxn>
              <a:cxn ang="0">
                <a:pos x="12" y="151"/>
              </a:cxn>
              <a:cxn ang="0">
                <a:pos x="19" y="161"/>
              </a:cxn>
              <a:cxn ang="0">
                <a:pos x="29" y="171"/>
              </a:cxn>
              <a:cxn ang="0">
                <a:pos x="64" y="208"/>
              </a:cxn>
              <a:cxn ang="0">
                <a:pos x="70" y="215"/>
              </a:cxn>
              <a:cxn ang="0">
                <a:pos x="79" y="223"/>
              </a:cxn>
              <a:cxn ang="0">
                <a:pos x="114" y="245"/>
              </a:cxn>
              <a:cxn ang="0">
                <a:pos x="143" y="261"/>
              </a:cxn>
              <a:cxn ang="0">
                <a:pos x="152" y="266"/>
              </a:cxn>
              <a:cxn ang="0">
                <a:pos x="159" y="272"/>
              </a:cxn>
              <a:cxn ang="0">
                <a:pos x="162" y="275"/>
              </a:cxn>
              <a:cxn ang="0">
                <a:pos x="161" y="276"/>
              </a:cxn>
              <a:cxn ang="0">
                <a:pos x="153" y="272"/>
              </a:cxn>
              <a:cxn ang="0">
                <a:pos x="145" y="269"/>
              </a:cxn>
              <a:cxn ang="0">
                <a:pos x="125" y="262"/>
              </a:cxn>
              <a:cxn ang="0">
                <a:pos x="110" y="257"/>
              </a:cxn>
              <a:cxn ang="0">
                <a:pos x="100" y="252"/>
              </a:cxn>
              <a:cxn ang="0">
                <a:pos x="90" y="247"/>
              </a:cxn>
              <a:cxn ang="0">
                <a:pos x="82" y="241"/>
              </a:cxn>
              <a:cxn ang="0">
                <a:pos x="75" y="235"/>
              </a:cxn>
              <a:cxn ang="0">
                <a:pos x="66" y="226"/>
              </a:cxn>
              <a:cxn ang="0">
                <a:pos x="60" y="218"/>
              </a:cxn>
              <a:cxn ang="0">
                <a:pos x="46" y="198"/>
              </a:cxn>
              <a:cxn ang="0">
                <a:pos x="37" y="184"/>
              </a:cxn>
              <a:cxn ang="0">
                <a:pos x="31" y="172"/>
              </a:cxn>
              <a:cxn ang="0">
                <a:pos x="26" y="159"/>
              </a:cxn>
              <a:cxn ang="0">
                <a:pos x="23" y="146"/>
              </a:cxn>
              <a:cxn ang="0">
                <a:pos x="12" y="97"/>
              </a:cxn>
              <a:cxn ang="0">
                <a:pos x="10" y="79"/>
              </a:cxn>
              <a:cxn ang="0">
                <a:pos x="9" y="59"/>
              </a:cxn>
              <a:cxn ang="0">
                <a:pos x="10" y="49"/>
              </a:cxn>
              <a:cxn ang="0">
                <a:pos x="12" y="39"/>
              </a:cxn>
              <a:cxn ang="0">
                <a:pos x="12" y="30"/>
              </a:cxn>
              <a:cxn ang="0">
                <a:pos x="16" y="16"/>
              </a:cxn>
              <a:cxn ang="0">
                <a:pos x="24" y="2"/>
              </a:cxn>
              <a:cxn ang="0">
                <a:pos x="27" y="0"/>
              </a:cxn>
              <a:cxn ang="0">
                <a:pos x="30" y="0"/>
              </a:cxn>
              <a:cxn ang="0">
                <a:pos x="36" y="8"/>
              </a:cxn>
              <a:cxn ang="0">
                <a:pos x="46" y="32"/>
              </a:cxn>
              <a:cxn ang="0">
                <a:pos x="52" y="54"/>
              </a:cxn>
              <a:cxn ang="0">
                <a:pos x="59" y="97"/>
              </a:cxn>
              <a:cxn ang="0">
                <a:pos x="61" y="114"/>
              </a:cxn>
              <a:cxn ang="0">
                <a:pos x="62" y="138"/>
              </a:cxn>
              <a:cxn ang="0">
                <a:pos x="62" y="175"/>
              </a:cxn>
              <a:cxn ang="0">
                <a:pos x="61" y="195"/>
              </a:cxn>
            </a:cxnLst>
            <a:rect l="0" t="0" r="r" b="b"/>
            <a:pathLst>
              <a:path w="163" h="277">
                <a:moveTo>
                  <a:pt x="0" y="129"/>
                </a:moveTo>
                <a:lnTo>
                  <a:pt x="4" y="137"/>
                </a:lnTo>
                <a:lnTo>
                  <a:pt x="8" y="144"/>
                </a:lnTo>
                <a:lnTo>
                  <a:pt x="12" y="151"/>
                </a:lnTo>
                <a:lnTo>
                  <a:pt x="16" y="157"/>
                </a:lnTo>
                <a:lnTo>
                  <a:pt x="19" y="161"/>
                </a:lnTo>
                <a:lnTo>
                  <a:pt x="23" y="166"/>
                </a:lnTo>
                <a:lnTo>
                  <a:pt x="29" y="171"/>
                </a:lnTo>
                <a:lnTo>
                  <a:pt x="61" y="204"/>
                </a:lnTo>
                <a:lnTo>
                  <a:pt x="64" y="208"/>
                </a:lnTo>
                <a:lnTo>
                  <a:pt x="67" y="211"/>
                </a:lnTo>
                <a:lnTo>
                  <a:pt x="70" y="215"/>
                </a:lnTo>
                <a:lnTo>
                  <a:pt x="74" y="219"/>
                </a:lnTo>
                <a:lnTo>
                  <a:pt x="79" y="223"/>
                </a:lnTo>
                <a:lnTo>
                  <a:pt x="105" y="240"/>
                </a:lnTo>
                <a:lnTo>
                  <a:pt x="114" y="245"/>
                </a:lnTo>
                <a:lnTo>
                  <a:pt x="122" y="250"/>
                </a:lnTo>
                <a:lnTo>
                  <a:pt x="143" y="261"/>
                </a:lnTo>
                <a:lnTo>
                  <a:pt x="148" y="264"/>
                </a:lnTo>
                <a:lnTo>
                  <a:pt x="152" y="266"/>
                </a:lnTo>
                <a:lnTo>
                  <a:pt x="156" y="269"/>
                </a:lnTo>
                <a:lnTo>
                  <a:pt x="159" y="272"/>
                </a:lnTo>
                <a:lnTo>
                  <a:pt x="161" y="274"/>
                </a:lnTo>
                <a:lnTo>
                  <a:pt x="162" y="275"/>
                </a:lnTo>
                <a:lnTo>
                  <a:pt x="162" y="276"/>
                </a:lnTo>
                <a:lnTo>
                  <a:pt x="161" y="276"/>
                </a:lnTo>
                <a:lnTo>
                  <a:pt x="157" y="275"/>
                </a:lnTo>
                <a:lnTo>
                  <a:pt x="153" y="272"/>
                </a:lnTo>
                <a:lnTo>
                  <a:pt x="151" y="271"/>
                </a:lnTo>
                <a:lnTo>
                  <a:pt x="145" y="269"/>
                </a:lnTo>
                <a:lnTo>
                  <a:pt x="136" y="266"/>
                </a:lnTo>
                <a:lnTo>
                  <a:pt x="125" y="262"/>
                </a:lnTo>
                <a:lnTo>
                  <a:pt x="117" y="259"/>
                </a:lnTo>
                <a:lnTo>
                  <a:pt x="110" y="257"/>
                </a:lnTo>
                <a:lnTo>
                  <a:pt x="105" y="255"/>
                </a:lnTo>
                <a:lnTo>
                  <a:pt x="100" y="252"/>
                </a:lnTo>
                <a:lnTo>
                  <a:pt x="95" y="250"/>
                </a:lnTo>
                <a:lnTo>
                  <a:pt x="90" y="247"/>
                </a:lnTo>
                <a:lnTo>
                  <a:pt x="86" y="244"/>
                </a:lnTo>
                <a:lnTo>
                  <a:pt x="82" y="241"/>
                </a:lnTo>
                <a:lnTo>
                  <a:pt x="79" y="238"/>
                </a:lnTo>
                <a:lnTo>
                  <a:pt x="75" y="235"/>
                </a:lnTo>
                <a:lnTo>
                  <a:pt x="69" y="229"/>
                </a:lnTo>
                <a:lnTo>
                  <a:pt x="66" y="226"/>
                </a:lnTo>
                <a:lnTo>
                  <a:pt x="63" y="222"/>
                </a:lnTo>
                <a:lnTo>
                  <a:pt x="60" y="218"/>
                </a:lnTo>
                <a:lnTo>
                  <a:pt x="51" y="206"/>
                </a:lnTo>
                <a:lnTo>
                  <a:pt x="46" y="198"/>
                </a:lnTo>
                <a:lnTo>
                  <a:pt x="41" y="191"/>
                </a:lnTo>
                <a:lnTo>
                  <a:pt x="37" y="184"/>
                </a:lnTo>
                <a:lnTo>
                  <a:pt x="34" y="178"/>
                </a:lnTo>
                <a:lnTo>
                  <a:pt x="31" y="172"/>
                </a:lnTo>
                <a:lnTo>
                  <a:pt x="28" y="165"/>
                </a:lnTo>
                <a:lnTo>
                  <a:pt x="26" y="159"/>
                </a:lnTo>
                <a:lnTo>
                  <a:pt x="24" y="153"/>
                </a:lnTo>
                <a:lnTo>
                  <a:pt x="23" y="146"/>
                </a:lnTo>
                <a:lnTo>
                  <a:pt x="14" y="107"/>
                </a:lnTo>
                <a:lnTo>
                  <a:pt x="12" y="97"/>
                </a:lnTo>
                <a:lnTo>
                  <a:pt x="11" y="88"/>
                </a:lnTo>
                <a:lnTo>
                  <a:pt x="10" y="79"/>
                </a:lnTo>
                <a:lnTo>
                  <a:pt x="10" y="72"/>
                </a:lnTo>
                <a:lnTo>
                  <a:pt x="9" y="59"/>
                </a:lnTo>
                <a:lnTo>
                  <a:pt x="9" y="54"/>
                </a:lnTo>
                <a:lnTo>
                  <a:pt x="10" y="49"/>
                </a:lnTo>
                <a:lnTo>
                  <a:pt x="11" y="44"/>
                </a:lnTo>
                <a:lnTo>
                  <a:pt x="12" y="39"/>
                </a:lnTo>
                <a:lnTo>
                  <a:pt x="12" y="35"/>
                </a:lnTo>
                <a:lnTo>
                  <a:pt x="12" y="30"/>
                </a:lnTo>
                <a:lnTo>
                  <a:pt x="14" y="22"/>
                </a:lnTo>
                <a:lnTo>
                  <a:pt x="16" y="16"/>
                </a:lnTo>
                <a:lnTo>
                  <a:pt x="19" y="9"/>
                </a:lnTo>
                <a:lnTo>
                  <a:pt x="24" y="2"/>
                </a:lnTo>
                <a:lnTo>
                  <a:pt x="25" y="1"/>
                </a:lnTo>
                <a:lnTo>
                  <a:pt x="27" y="0"/>
                </a:lnTo>
                <a:lnTo>
                  <a:pt x="28" y="0"/>
                </a:lnTo>
                <a:lnTo>
                  <a:pt x="30" y="0"/>
                </a:lnTo>
                <a:lnTo>
                  <a:pt x="31" y="2"/>
                </a:lnTo>
                <a:lnTo>
                  <a:pt x="36" y="8"/>
                </a:lnTo>
                <a:lnTo>
                  <a:pt x="40" y="16"/>
                </a:lnTo>
                <a:lnTo>
                  <a:pt x="46" y="32"/>
                </a:lnTo>
                <a:lnTo>
                  <a:pt x="49" y="42"/>
                </a:lnTo>
                <a:lnTo>
                  <a:pt x="52" y="54"/>
                </a:lnTo>
                <a:lnTo>
                  <a:pt x="56" y="78"/>
                </a:lnTo>
                <a:lnTo>
                  <a:pt x="59" y="97"/>
                </a:lnTo>
                <a:lnTo>
                  <a:pt x="60" y="106"/>
                </a:lnTo>
                <a:lnTo>
                  <a:pt x="61" y="114"/>
                </a:lnTo>
                <a:lnTo>
                  <a:pt x="62" y="122"/>
                </a:lnTo>
                <a:lnTo>
                  <a:pt x="62" y="138"/>
                </a:lnTo>
                <a:lnTo>
                  <a:pt x="62" y="164"/>
                </a:lnTo>
                <a:lnTo>
                  <a:pt x="62" y="175"/>
                </a:lnTo>
                <a:lnTo>
                  <a:pt x="62" y="185"/>
                </a:lnTo>
                <a:lnTo>
                  <a:pt x="61" y="195"/>
                </a:lnTo>
                <a:lnTo>
                  <a:pt x="58" y="22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8" name="SMARTPenAnnotation89"/>
          <p:cNvSpPr>
            <a:spLocks/>
          </p:cNvSpPr>
          <p:nvPr/>
        </p:nvSpPr>
        <p:spPr bwMode="auto">
          <a:xfrm>
            <a:off x="8537575" y="4165600"/>
            <a:ext cx="150813" cy="271463"/>
          </a:xfrm>
          <a:custGeom>
            <a:avLst/>
            <a:gdLst/>
            <a:ahLst/>
            <a:cxnLst>
              <a:cxn ang="0">
                <a:pos x="4" y="151"/>
              </a:cxn>
              <a:cxn ang="0">
                <a:pos x="9" y="154"/>
              </a:cxn>
              <a:cxn ang="0">
                <a:pos x="14" y="156"/>
              </a:cxn>
              <a:cxn ang="0">
                <a:pos x="18" y="159"/>
              </a:cxn>
              <a:cxn ang="0">
                <a:pos x="23" y="162"/>
              </a:cxn>
              <a:cxn ang="0">
                <a:pos x="34" y="168"/>
              </a:cxn>
              <a:cxn ang="0">
                <a:pos x="39" y="169"/>
              </a:cxn>
              <a:cxn ang="0">
                <a:pos x="43" y="170"/>
              </a:cxn>
              <a:cxn ang="0">
                <a:pos x="48" y="170"/>
              </a:cxn>
              <a:cxn ang="0">
                <a:pos x="51" y="169"/>
              </a:cxn>
              <a:cxn ang="0">
                <a:pos x="52" y="167"/>
              </a:cxn>
              <a:cxn ang="0">
                <a:pos x="52" y="162"/>
              </a:cxn>
              <a:cxn ang="0">
                <a:pos x="49" y="158"/>
              </a:cxn>
              <a:cxn ang="0">
                <a:pos x="45" y="153"/>
              </a:cxn>
              <a:cxn ang="0">
                <a:pos x="42" y="149"/>
              </a:cxn>
              <a:cxn ang="0">
                <a:pos x="39" y="142"/>
              </a:cxn>
              <a:cxn ang="0">
                <a:pos x="34" y="134"/>
              </a:cxn>
              <a:cxn ang="0">
                <a:pos x="29" y="125"/>
              </a:cxn>
              <a:cxn ang="0">
                <a:pos x="26" y="116"/>
              </a:cxn>
              <a:cxn ang="0">
                <a:pos x="18" y="93"/>
              </a:cxn>
              <a:cxn ang="0">
                <a:pos x="15" y="80"/>
              </a:cxn>
              <a:cxn ang="0">
                <a:pos x="14" y="69"/>
              </a:cxn>
              <a:cxn ang="0">
                <a:pos x="11" y="61"/>
              </a:cxn>
              <a:cxn ang="0">
                <a:pos x="11" y="53"/>
              </a:cxn>
              <a:cxn ang="0">
                <a:pos x="13" y="45"/>
              </a:cxn>
              <a:cxn ang="0">
                <a:pos x="17" y="33"/>
              </a:cxn>
              <a:cxn ang="0">
                <a:pos x="20" y="31"/>
              </a:cxn>
              <a:cxn ang="0">
                <a:pos x="24" y="29"/>
              </a:cxn>
              <a:cxn ang="0">
                <a:pos x="28" y="30"/>
              </a:cxn>
              <a:cxn ang="0">
                <a:pos x="33" y="30"/>
              </a:cxn>
              <a:cxn ang="0">
                <a:pos x="44" y="31"/>
              </a:cxn>
              <a:cxn ang="0">
                <a:pos x="53" y="30"/>
              </a:cxn>
              <a:cxn ang="0">
                <a:pos x="56" y="27"/>
              </a:cxn>
              <a:cxn ang="0">
                <a:pos x="58" y="20"/>
              </a:cxn>
              <a:cxn ang="0">
                <a:pos x="57" y="14"/>
              </a:cxn>
              <a:cxn ang="0">
                <a:pos x="53" y="7"/>
              </a:cxn>
              <a:cxn ang="0">
                <a:pos x="50" y="3"/>
              </a:cxn>
              <a:cxn ang="0">
                <a:pos x="47" y="1"/>
              </a:cxn>
              <a:cxn ang="0">
                <a:pos x="44" y="0"/>
              </a:cxn>
              <a:cxn ang="0">
                <a:pos x="41" y="0"/>
              </a:cxn>
              <a:cxn ang="0">
                <a:pos x="36" y="2"/>
              </a:cxn>
              <a:cxn ang="0">
                <a:pos x="32" y="6"/>
              </a:cxn>
              <a:cxn ang="0">
                <a:pos x="29" y="11"/>
              </a:cxn>
              <a:cxn ang="0">
                <a:pos x="28" y="19"/>
              </a:cxn>
              <a:cxn ang="0">
                <a:pos x="27" y="41"/>
              </a:cxn>
              <a:cxn ang="0">
                <a:pos x="29" y="54"/>
              </a:cxn>
              <a:cxn ang="0">
                <a:pos x="34" y="66"/>
              </a:cxn>
              <a:cxn ang="0">
                <a:pos x="39" y="78"/>
              </a:cxn>
              <a:cxn ang="0">
                <a:pos x="45" y="86"/>
              </a:cxn>
              <a:cxn ang="0">
                <a:pos x="56" y="96"/>
              </a:cxn>
              <a:cxn ang="0">
                <a:pos x="62" y="97"/>
              </a:cxn>
              <a:cxn ang="0">
                <a:pos x="66" y="98"/>
              </a:cxn>
              <a:cxn ang="0">
                <a:pos x="70" y="98"/>
              </a:cxn>
              <a:cxn ang="0">
                <a:pos x="73" y="96"/>
              </a:cxn>
              <a:cxn ang="0">
                <a:pos x="76" y="92"/>
              </a:cxn>
              <a:cxn ang="0">
                <a:pos x="79" y="87"/>
              </a:cxn>
              <a:cxn ang="0">
                <a:pos x="82" y="79"/>
              </a:cxn>
              <a:cxn ang="0">
                <a:pos x="85" y="70"/>
              </a:cxn>
            </a:cxnLst>
            <a:rect l="0" t="0" r="r" b="b"/>
            <a:pathLst>
              <a:path w="95" h="171">
                <a:moveTo>
                  <a:pt x="0" y="144"/>
                </a:moveTo>
                <a:lnTo>
                  <a:pt x="4" y="151"/>
                </a:lnTo>
                <a:lnTo>
                  <a:pt x="7" y="153"/>
                </a:lnTo>
                <a:lnTo>
                  <a:pt x="9" y="154"/>
                </a:lnTo>
                <a:lnTo>
                  <a:pt x="12" y="155"/>
                </a:lnTo>
                <a:lnTo>
                  <a:pt x="14" y="156"/>
                </a:lnTo>
                <a:lnTo>
                  <a:pt x="16" y="157"/>
                </a:lnTo>
                <a:lnTo>
                  <a:pt x="18" y="159"/>
                </a:lnTo>
                <a:lnTo>
                  <a:pt x="21" y="160"/>
                </a:lnTo>
                <a:lnTo>
                  <a:pt x="23" y="162"/>
                </a:lnTo>
                <a:lnTo>
                  <a:pt x="28" y="165"/>
                </a:lnTo>
                <a:lnTo>
                  <a:pt x="34" y="168"/>
                </a:lnTo>
                <a:lnTo>
                  <a:pt x="37" y="169"/>
                </a:lnTo>
                <a:lnTo>
                  <a:pt x="39" y="169"/>
                </a:lnTo>
                <a:lnTo>
                  <a:pt x="41" y="170"/>
                </a:lnTo>
                <a:lnTo>
                  <a:pt x="43" y="170"/>
                </a:lnTo>
                <a:lnTo>
                  <a:pt x="45" y="170"/>
                </a:lnTo>
                <a:lnTo>
                  <a:pt x="48" y="170"/>
                </a:lnTo>
                <a:lnTo>
                  <a:pt x="50" y="170"/>
                </a:lnTo>
                <a:lnTo>
                  <a:pt x="51" y="169"/>
                </a:lnTo>
                <a:lnTo>
                  <a:pt x="52" y="168"/>
                </a:lnTo>
                <a:lnTo>
                  <a:pt x="52" y="167"/>
                </a:lnTo>
                <a:lnTo>
                  <a:pt x="53" y="164"/>
                </a:lnTo>
                <a:lnTo>
                  <a:pt x="52" y="162"/>
                </a:lnTo>
                <a:lnTo>
                  <a:pt x="51" y="160"/>
                </a:lnTo>
                <a:lnTo>
                  <a:pt x="49" y="158"/>
                </a:lnTo>
                <a:lnTo>
                  <a:pt x="47" y="155"/>
                </a:lnTo>
                <a:lnTo>
                  <a:pt x="45" y="153"/>
                </a:lnTo>
                <a:lnTo>
                  <a:pt x="43" y="152"/>
                </a:lnTo>
                <a:lnTo>
                  <a:pt x="42" y="149"/>
                </a:lnTo>
                <a:lnTo>
                  <a:pt x="40" y="146"/>
                </a:lnTo>
                <a:lnTo>
                  <a:pt x="39" y="142"/>
                </a:lnTo>
                <a:lnTo>
                  <a:pt x="37" y="138"/>
                </a:lnTo>
                <a:lnTo>
                  <a:pt x="34" y="134"/>
                </a:lnTo>
                <a:lnTo>
                  <a:pt x="32" y="130"/>
                </a:lnTo>
                <a:lnTo>
                  <a:pt x="29" y="125"/>
                </a:lnTo>
                <a:lnTo>
                  <a:pt x="27" y="121"/>
                </a:lnTo>
                <a:lnTo>
                  <a:pt x="26" y="116"/>
                </a:lnTo>
                <a:lnTo>
                  <a:pt x="23" y="110"/>
                </a:lnTo>
                <a:lnTo>
                  <a:pt x="18" y="93"/>
                </a:lnTo>
                <a:lnTo>
                  <a:pt x="17" y="86"/>
                </a:lnTo>
                <a:lnTo>
                  <a:pt x="15" y="80"/>
                </a:lnTo>
                <a:lnTo>
                  <a:pt x="15" y="74"/>
                </a:lnTo>
                <a:lnTo>
                  <a:pt x="14" y="69"/>
                </a:lnTo>
                <a:lnTo>
                  <a:pt x="12" y="65"/>
                </a:lnTo>
                <a:lnTo>
                  <a:pt x="11" y="61"/>
                </a:lnTo>
                <a:lnTo>
                  <a:pt x="11" y="57"/>
                </a:lnTo>
                <a:lnTo>
                  <a:pt x="11" y="53"/>
                </a:lnTo>
                <a:lnTo>
                  <a:pt x="12" y="49"/>
                </a:lnTo>
                <a:lnTo>
                  <a:pt x="13" y="45"/>
                </a:lnTo>
                <a:lnTo>
                  <a:pt x="14" y="41"/>
                </a:lnTo>
                <a:lnTo>
                  <a:pt x="17" y="33"/>
                </a:lnTo>
                <a:lnTo>
                  <a:pt x="18" y="32"/>
                </a:lnTo>
                <a:lnTo>
                  <a:pt x="20" y="31"/>
                </a:lnTo>
                <a:lnTo>
                  <a:pt x="22" y="29"/>
                </a:lnTo>
                <a:lnTo>
                  <a:pt x="24" y="29"/>
                </a:lnTo>
                <a:lnTo>
                  <a:pt x="26" y="29"/>
                </a:lnTo>
                <a:lnTo>
                  <a:pt x="28" y="30"/>
                </a:lnTo>
                <a:lnTo>
                  <a:pt x="30" y="30"/>
                </a:lnTo>
                <a:lnTo>
                  <a:pt x="33" y="30"/>
                </a:lnTo>
                <a:lnTo>
                  <a:pt x="37" y="31"/>
                </a:lnTo>
                <a:lnTo>
                  <a:pt x="44" y="31"/>
                </a:lnTo>
                <a:lnTo>
                  <a:pt x="52" y="31"/>
                </a:lnTo>
                <a:lnTo>
                  <a:pt x="53" y="30"/>
                </a:lnTo>
                <a:lnTo>
                  <a:pt x="55" y="29"/>
                </a:lnTo>
                <a:lnTo>
                  <a:pt x="56" y="27"/>
                </a:lnTo>
                <a:lnTo>
                  <a:pt x="57" y="25"/>
                </a:lnTo>
                <a:lnTo>
                  <a:pt x="58" y="20"/>
                </a:lnTo>
                <a:lnTo>
                  <a:pt x="58" y="16"/>
                </a:lnTo>
                <a:lnTo>
                  <a:pt x="57" y="14"/>
                </a:lnTo>
                <a:lnTo>
                  <a:pt x="56" y="11"/>
                </a:lnTo>
                <a:lnTo>
                  <a:pt x="53" y="7"/>
                </a:lnTo>
                <a:lnTo>
                  <a:pt x="52" y="5"/>
                </a:lnTo>
                <a:lnTo>
                  <a:pt x="50" y="3"/>
                </a:lnTo>
                <a:lnTo>
                  <a:pt x="49" y="2"/>
                </a:lnTo>
                <a:lnTo>
                  <a:pt x="47" y="1"/>
                </a:lnTo>
                <a:lnTo>
                  <a:pt x="46" y="1"/>
                </a:lnTo>
                <a:lnTo>
                  <a:pt x="44" y="0"/>
                </a:lnTo>
                <a:lnTo>
                  <a:pt x="43" y="0"/>
                </a:lnTo>
                <a:lnTo>
                  <a:pt x="41" y="0"/>
                </a:lnTo>
                <a:lnTo>
                  <a:pt x="39" y="1"/>
                </a:lnTo>
                <a:lnTo>
                  <a:pt x="36" y="2"/>
                </a:lnTo>
                <a:lnTo>
                  <a:pt x="34" y="4"/>
                </a:lnTo>
                <a:lnTo>
                  <a:pt x="32" y="6"/>
                </a:lnTo>
                <a:lnTo>
                  <a:pt x="30" y="8"/>
                </a:lnTo>
                <a:lnTo>
                  <a:pt x="29" y="11"/>
                </a:lnTo>
                <a:lnTo>
                  <a:pt x="28" y="15"/>
                </a:lnTo>
                <a:lnTo>
                  <a:pt x="28" y="19"/>
                </a:lnTo>
                <a:lnTo>
                  <a:pt x="27" y="25"/>
                </a:lnTo>
                <a:lnTo>
                  <a:pt x="27" y="41"/>
                </a:lnTo>
                <a:lnTo>
                  <a:pt x="28" y="48"/>
                </a:lnTo>
                <a:lnTo>
                  <a:pt x="29" y="54"/>
                </a:lnTo>
                <a:lnTo>
                  <a:pt x="31" y="60"/>
                </a:lnTo>
                <a:lnTo>
                  <a:pt x="34" y="66"/>
                </a:lnTo>
                <a:lnTo>
                  <a:pt x="36" y="72"/>
                </a:lnTo>
                <a:lnTo>
                  <a:pt x="39" y="78"/>
                </a:lnTo>
                <a:lnTo>
                  <a:pt x="42" y="82"/>
                </a:lnTo>
                <a:lnTo>
                  <a:pt x="45" y="86"/>
                </a:lnTo>
                <a:lnTo>
                  <a:pt x="54" y="95"/>
                </a:lnTo>
                <a:lnTo>
                  <a:pt x="56" y="96"/>
                </a:lnTo>
                <a:lnTo>
                  <a:pt x="59" y="97"/>
                </a:lnTo>
                <a:lnTo>
                  <a:pt x="62" y="97"/>
                </a:lnTo>
                <a:lnTo>
                  <a:pt x="64" y="98"/>
                </a:lnTo>
                <a:lnTo>
                  <a:pt x="66" y="98"/>
                </a:lnTo>
                <a:lnTo>
                  <a:pt x="68" y="98"/>
                </a:lnTo>
                <a:lnTo>
                  <a:pt x="70" y="98"/>
                </a:lnTo>
                <a:lnTo>
                  <a:pt x="71" y="97"/>
                </a:lnTo>
                <a:lnTo>
                  <a:pt x="73" y="96"/>
                </a:lnTo>
                <a:lnTo>
                  <a:pt x="74" y="94"/>
                </a:lnTo>
                <a:lnTo>
                  <a:pt x="76" y="92"/>
                </a:lnTo>
                <a:lnTo>
                  <a:pt x="77" y="90"/>
                </a:lnTo>
                <a:lnTo>
                  <a:pt x="79" y="87"/>
                </a:lnTo>
                <a:lnTo>
                  <a:pt x="80" y="83"/>
                </a:lnTo>
                <a:lnTo>
                  <a:pt x="82" y="79"/>
                </a:lnTo>
                <a:lnTo>
                  <a:pt x="83" y="75"/>
                </a:lnTo>
                <a:lnTo>
                  <a:pt x="85" y="70"/>
                </a:lnTo>
                <a:lnTo>
                  <a:pt x="94" y="45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9" name="SMARTPenAnnotation90"/>
          <p:cNvSpPr>
            <a:spLocks/>
          </p:cNvSpPr>
          <p:nvPr/>
        </p:nvSpPr>
        <p:spPr bwMode="auto">
          <a:xfrm>
            <a:off x="8672513" y="4008438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0" name="SMARTPenAnnotation91"/>
          <p:cNvSpPr>
            <a:spLocks/>
          </p:cNvSpPr>
          <p:nvPr/>
        </p:nvSpPr>
        <p:spPr bwMode="auto">
          <a:xfrm>
            <a:off x="8509000" y="3871913"/>
            <a:ext cx="207963" cy="250825"/>
          </a:xfrm>
          <a:custGeom>
            <a:avLst/>
            <a:gdLst/>
            <a:ahLst/>
            <a:cxnLst>
              <a:cxn ang="0">
                <a:pos x="85" y="108"/>
              </a:cxn>
              <a:cxn ang="0">
                <a:pos x="87" y="113"/>
              </a:cxn>
              <a:cxn ang="0">
                <a:pos x="89" y="114"/>
              </a:cxn>
              <a:cxn ang="0">
                <a:pos x="90" y="115"/>
              </a:cxn>
              <a:cxn ang="0">
                <a:pos x="91" y="116"/>
              </a:cxn>
              <a:cxn ang="0">
                <a:pos x="92" y="117"/>
              </a:cxn>
              <a:cxn ang="0">
                <a:pos x="94" y="124"/>
              </a:cxn>
              <a:cxn ang="0">
                <a:pos x="95" y="127"/>
              </a:cxn>
              <a:cxn ang="0">
                <a:pos x="96" y="129"/>
              </a:cxn>
              <a:cxn ang="0">
                <a:pos x="97" y="132"/>
              </a:cxn>
              <a:cxn ang="0">
                <a:pos x="100" y="138"/>
              </a:cxn>
              <a:cxn ang="0">
                <a:pos x="102" y="142"/>
              </a:cxn>
              <a:cxn ang="0">
                <a:pos x="104" y="145"/>
              </a:cxn>
              <a:cxn ang="0">
                <a:pos x="107" y="149"/>
              </a:cxn>
              <a:cxn ang="0">
                <a:pos x="109" y="152"/>
              </a:cxn>
              <a:cxn ang="0">
                <a:pos x="111" y="154"/>
              </a:cxn>
              <a:cxn ang="0">
                <a:pos x="113" y="155"/>
              </a:cxn>
              <a:cxn ang="0">
                <a:pos x="116" y="156"/>
              </a:cxn>
              <a:cxn ang="0">
                <a:pos x="118" y="157"/>
              </a:cxn>
              <a:cxn ang="0">
                <a:pos x="119" y="157"/>
              </a:cxn>
              <a:cxn ang="0">
                <a:pos x="122" y="155"/>
              </a:cxn>
              <a:cxn ang="0">
                <a:pos x="125" y="151"/>
              </a:cxn>
              <a:cxn ang="0">
                <a:pos x="127" y="149"/>
              </a:cxn>
              <a:cxn ang="0">
                <a:pos x="128" y="146"/>
              </a:cxn>
              <a:cxn ang="0">
                <a:pos x="129" y="143"/>
              </a:cxn>
              <a:cxn ang="0">
                <a:pos x="129" y="141"/>
              </a:cxn>
              <a:cxn ang="0">
                <a:pos x="129" y="137"/>
              </a:cxn>
              <a:cxn ang="0">
                <a:pos x="130" y="134"/>
              </a:cxn>
              <a:cxn ang="0">
                <a:pos x="130" y="125"/>
              </a:cxn>
              <a:cxn ang="0">
                <a:pos x="130" y="117"/>
              </a:cxn>
              <a:cxn ang="0">
                <a:pos x="129" y="112"/>
              </a:cxn>
              <a:cxn ang="0">
                <a:pos x="129" y="107"/>
              </a:cxn>
              <a:cxn ang="0">
                <a:pos x="128" y="101"/>
              </a:cxn>
              <a:cxn ang="0">
                <a:pos x="126" y="96"/>
              </a:cxn>
              <a:cxn ang="0">
                <a:pos x="124" y="91"/>
              </a:cxn>
              <a:cxn ang="0">
                <a:pos x="113" y="70"/>
              </a:cxn>
              <a:cxn ang="0">
                <a:pos x="110" y="65"/>
              </a:cxn>
              <a:cxn ang="0">
                <a:pos x="107" y="60"/>
              </a:cxn>
              <a:cxn ang="0">
                <a:pos x="104" y="55"/>
              </a:cxn>
              <a:cxn ang="0">
                <a:pos x="101" y="50"/>
              </a:cxn>
              <a:cxn ang="0">
                <a:pos x="97" y="45"/>
              </a:cxn>
              <a:cxn ang="0">
                <a:pos x="93" y="41"/>
              </a:cxn>
              <a:cxn ang="0">
                <a:pos x="89" y="37"/>
              </a:cxn>
              <a:cxn ang="0">
                <a:pos x="85" y="33"/>
              </a:cxn>
              <a:cxn ang="0">
                <a:pos x="80" y="29"/>
              </a:cxn>
              <a:cxn ang="0">
                <a:pos x="76" y="27"/>
              </a:cxn>
              <a:cxn ang="0">
                <a:pos x="71" y="24"/>
              </a:cxn>
              <a:cxn ang="0">
                <a:pos x="67" y="22"/>
              </a:cxn>
              <a:cxn ang="0">
                <a:pos x="62" y="21"/>
              </a:cxn>
              <a:cxn ang="0">
                <a:pos x="58" y="20"/>
              </a:cxn>
              <a:cxn ang="0">
                <a:pos x="53" y="19"/>
              </a:cxn>
              <a:cxn ang="0">
                <a:pos x="49" y="18"/>
              </a:cxn>
              <a:cxn ang="0">
                <a:pos x="46" y="17"/>
              </a:cxn>
              <a:cxn ang="0">
                <a:pos x="42" y="16"/>
              </a:cxn>
              <a:cxn ang="0">
                <a:pos x="37" y="15"/>
              </a:cxn>
              <a:cxn ang="0">
                <a:pos x="31" y="13"/>
              </a:cxn>
              <a:cxn ang="0">
                <a:pos x="23" y="12"/>
              </a:cxn>
              <a:cxn ang="0">
                <a:pos x="18" y="10"/>
              </a:cxn>
              <a:cxn ang="0">
                <a:pos x="14" y="9"/>
              </a:cxn>
              <a:cxn ang="0">
                <a:pos x="10" y="7"/>
              </a:cxn>
              <a:cxn ang="0">
                <a:pos x="8" y="6"/>
              </a:cxn>
              <a:cxn ang="0">
                <a:pos x="6" y="4"/>
              </a:cxn>
              <a:cxn ang="0">
                <a:pos x="0" y="0"/>
              </a:cxn>
            </a:cxnLst>
            <a:rect l="0" t="0" r="r" b="b"/>
            <a:pathLst>
              <a:path w="131" h="158">
                <a:moveTo>
                  <a:pt x="85" y="108"/>
                </a:moveTo>
                <a:lnTo>
                  <a:pt x="87" y="113"/>
                </a:lnTo>
                <a:lnTo>
                  <a:pt x="89" y="114"/>
                </a:lnTo>
                <a:lnTo>
                  <a:pt x="90" y="115"/>
                </a:lnTo>
                <a:lnTo>
                  <a:pt x="91" y="116"/>
                </a:lnTo>
                <a:lnTo>
                  <a:pt x="92" y="117"/>
                </a:lnTo>
                <a:lnTo>
                  <a:pt x="94" y="124"/>
                </a:lnTo>
                <a:lnTo>
                  <a:pt x="95" y="127"/>
                </a:lnTo>
                <a:lnTo>
                  <a:pt x="96" y="129"/>
                </a:lnTo>
                <a:lnTo>
                  <a:pt x="97" y="132"/>
                </a:lnTo>
                <a:lnTo>
                  <a:pt x="100" y="138"/>
                </a:lnTo>
                <a:lnTo>
                  <a:pt x="102" y="142"/>
                </a:lnTo>
                <a:lnTo>
                  <a:pt x="104" y="145"/>
                </a:lnTo>
                <a:lnTo>
                  <a:pt x="107" y="149"/>
                </a:lnTo>
                <a:lnTo>
                  <a:pt x="109" y="152"/>
                </a:lnTo>
                <a:lnTo>
                  <a:pt x="111" y="154"/>
                </a:lnTo>
                <a:lnTo>
                  <a:pt x="113" y="155"/>
                </a:lnTo>
                <a:lnTo>
                  <a:pt x="116" y="156"/>
                </a:lnTo>
                <a:lnTo>
                  <a:pt x="118" y="157"/>
                </a:lnTo>
                <a:lnTo>
                  <a:pt x="119" y="157"/>
                </a:lnTo>
                <a:lnTo>
                  <a:pt x="122" y="155"/>
                </a:lnTo>
                <a:lnTo>
                  <a:pt x="125" y="151"/>
                </a:lnTo>
                <a:lnTo>
                  <a:pt x="127" y="149"/>
                </a:lnTo>
                <a:lnTo>
                  <a:pt x="128" y="146"/>
                </a:lnTo>
                <a:lnTo>
                  <a:pt x="129" y="143"/>
                </a:lnTo>
                <a:lnTo>
                  <a:pt x="129" y="141"/>
                </a:lnTo>
                <a:lnTo>
                  <a:pt x="129" y="137"/>
                </a:lnTo>
                <a:lnTo>
                  <a:pt x="130" y="134"/>
                </a:lnTo>
                <a:lnTo>
                  <a:pt x="130" y="125"/>
                </a:lnTo>
                <a:lnTo>
                  <a:pt x="130" y="117"/>
                </a:lnTo>
                <a:lnTo>
                  <a:pt x="129" y="112"/>
                </a:lnTo>
                <a:lnTo>
                  <a:pt x="129" y="107"/>
                </a:lnTo>
                <a:lnTo>
                  <a:pt x="128" y="101"/>
                </a:lnTo>
                <a:lnTo>
                  <a:pt x="126" y="96"/>
                </a:lnTo>
                <a:lnTo>
                  <a:pt x="124" y="91"/>
                </a:lnTo>
                <a:lnTo>
                  <a:pt x="113" y="70"/>
                </a:lnTo>
                <a:lnTo>
                  <a:pt x="110" y="65"/>
                </a:lnTo>
                <a:lnTo>
                  <a:pt x="107" y="60"/>
                </a:lnTo>
                <a:lnTo>
                  <a:pt x="104" y="55"/>
                </a:lnTo>
                <a:lnTo>
                  <a:pt x="101" y="50"/>
                </a:lnTo>
                <a:lnTo>
                  <a:pt x="97" y="45"/>
                </a:lnTo>
                <a:lnTo>
                  <a:pt x="93" y="41"/>
                </a:lnTo>
                <a:lnTo>
                  <a:pt x="89" y="37"/>
                </a:lnTo>
                <a:lnTo>
                  <a:pt x="85" y="33"/>
                </a:lnTo>
                <a:lnTo>
                  <a:pt x="80" y="29"/>
                </a:lnTo>
                <a:lnTo>
                  <a:pt x="76" y="27"/>
                </a:lnTo>
                <a:lnTo>
                  <a:pt x="71" y="24"/>
                </a:lnTo>
                <a:lnTo>
                  <a:pt x="67" y="22"/>
                </a:lnTo>
                <a:lnTo>
                  <a:pt x="62" y="21"/>
                </a:lnTo>
                <a:lnTo>
                  <a:pt x="58" y="20"/>
                </a:lnTo>
                <a:lnTo>
                  <a:pt x="53" y="19"/>
                </a:lnTo>
                <a:lnTo>
                  <a:pt x="49" y="18"/>
                </a:lnTo>
                <a:lnTo>
                  <a:pt x="46" y="17"/>
                </a:lnTo>
                <a:lnTo>
                  <a:pt x="42" y="16"/>
                </a:lnTo>
                <a:lnTo>
                  <a:pt x="37" y="15"/>
                </a:lnTo>
                <a:lnTo>
                  <a:pt x="31" y="13"/>
                </a:lnTo>
                <a:lnTo>
                  <a:pt x="23" y="12"/>
                </a:lnTo>
                <a:lnTo>
                  <a:pt x="18" y="10"/>
                </a:lnTo>
                <a:lnTo>
                  <a:pt x="14" y="9"/>
                </a:lnTo>
                <a:lnTo>
                  <a:pt x="10" y="7"/>
                </a:lnTo>
                <a:lnTo>
                  <a:pt x="8" y="6"/>
                </a:lnTo>
                <a:lnTo>
                  <a:pt x="6" y="4"/>
                </a:lnTo>
                <a:lnTo>
                  <a:pt x="0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1" name="SMARTPenAnnotation92"/>
          <p:cNvSpPr>
            <a:spLocks/>
          </p:cNvSpPr>
          <p:nvPr/>
        </p:nvSpPr>
        <p:spPr bwMode="auto">
          <a:xfrm>
            <a:off x="8643938" y="3829050"/>
            <a:ext cx="161925" cy="265113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2" y="11"/>
              </a:cxn>
              <a:cxn ang="0">
                <a:pos x="5" y="6"/>
              </a:cxn>
              <a:cxn ang="0">
                <a:pos x="6" y="4"/>
              </a:cxn>
              <a:cxn ang="0">
                <a:pos x="8" y="3"/>
              </a:cxn>
              <a:cxn ang="0">
                <a:pos x="9" y="2"/>
              </a:cxn>
              <a:cxn ang="0">
                <a:pos x="11" y="1"/>
              </a:cxn>
              <a:cxn ang="0">
                <a:pos x="14" y="1"/>
              </a:cxn>
              <a:cxn ang="0">
                <a:pos x="18" y="1"/>
              </a:cxn>
              <a:cxn ang="0">
                <a:pos x="27" y="0"/>
              </a:cxn>
              <a:cxn ang="0">
                <a:pos x="47" y="0"/>
              </a:cxn>
              <a:cxn ang="0">
                <a:pos x="51" y="1"/>
              </a:cxn>
              <a:cxn ang="0">
                <a:pos x="55" y="1"/>
              </a:cxn>
              <a:cxn ang="0">
                <a:pos x="59" y="2"/>
              </a:cxn>
              <a:cxn ang="0">
                <a:pos x="63" y="4"/>
              </a:cxn>
              <a:cxn ang="0">
                <a:pos x="66" y="5"/>
              </a:cxn>
              <a:cxn ang="0">
                <a:pos x="70" y="6"/>
              </a:cxn>
              <a:cxn ang="0">
                <a:pos x="73" y="8"/>
              </a:cxn>
              <a:cxn ang="0">
                <a:pos x="76" y="10"/>
              </a:cxn>
              <a:cxn ang="0">
                <a:pos x="79" y="13"/>
              </a:cxn>
              <a:cxn ang="0">
                <a:pos x="82" y="16"/>
              </a:cxn>
              <a:cxn ang="0">
                <a:pos x="84" y="20"/>
              </a:cxn>
              <a:cxn ang="0">
                <a:pos x="86" y="24"/>
              </a:cxn>
              <a:cxn ang="0">
                <a:pos x="88" y="28"/>
              </a:cxn>
              <a:cxn ang="0">
                <a:pos x="91" y="32"/>
              </a:cxn>
              <a:cxn ang="0">
                <a:pos x="94" y="36"/>
              </a:cxn>
              <a:cxn ang="0">
                <a:pos x="95" y="41"/>
              </a:cxn>
              <a:cxn ang="0">
                <a:pos x="97" y="46"/>
              </a:cxn>
              <a:cxn ang="0">
                <a:pos x="97" y="52"/>
              </a:cxn>
              <a:cxn ang="0">
                <a:pos x="98" y="58"/>
              </a:cxn>
              <a:cxn ang="0">
                <a:pos x="100" y="63"/>
              </a:cxn>
              <a:cxn ang="0">
                <a:pos x="101" y="69"/>
              </a:cxn>
              <a:cxn ang="0">
                <a:pos x="101" y="75"/>
              </a:cxn>
              <a:cxn ang="0">
                <a:pos x="101" y="81"/>
              </a:cxn>
              <a:cxn ang="0">
                <a:pos x="100" y="87"/>
              </a:cxn>
              <a:cxn ang="0">
                <a:pos x="100" y="94"/>
              </a:cxn>
              <a:cxn ang="0">
                <a:pos x="100" y="100"/>
              </a:cxn>
              <a:cxn ang="0">
                <a:pos x="99" y="107"/>
              </a:cxn>
              <a:cxn ang="0">
                <a:pos x="99" y="114"/>
              </a:cxn>
              <a:cxn ang="0">
                <a:pos x="98" y="121"/>
              </a:cxn>
              <a:cxn ang="0">
                <a:pos x="94" y="141"/>
              </a:cxn>
              <a:cxn ang="0">
                <a:pos x="93" y="148"/>
              </a:cxn>
              <a:cxn ang="0">
                <a:pos x="92" y="153"/>
              </a:cxn>
              <a:cxn ang="0">
                <a:pos x="91" y="157"/>
              </a:cxn>
              <a:cxn ang="0">
                <a:pos x="91" y="160"/>
              </a:cxn>
              <a:cxn ang="0">
                <a:pos x="90" y="162"/>
              </a:cxn>
              <a:cxn ang="0">
                <a:pos x="88" y="164"/>
              </a:cxn>
              <a:cxn ang="0">
                <a:pos x="82" y="166"/>
              </a:cxn>
              <a:cxn ang="0">
                <a:pos x="81" y="166"/>
              </a:cxn>
              <a:cxn ang="0">
                <a:pos x="80" y="165"/>
              </a:cxn>
              <a:cxn ang="0">
                <a:pos x="77" y="162"/>
              </a:cxn>
            </a:cxnLst>
            <a:rect l="0" t="0" r="r" b="b"/>
            <a:pathLst>
              <a:path w="102" h="167">
                <a:moveTo>
                  <a:pt x="0" y="18"/>
                </a:moveTo>
                <a:lnTo>
                  <a:pt x="2" y="11"/>
                </a:lnTo>
                <a:lnTo>
                  <a:pt x="5" y="6"/>
                </a:lnTo>
                <a:lnTo>
                  <a:pt x="6" y="4"/>
                </a:lnTo>
                <a:lnTo>
                  <a:pt x="8" y="3"/>
                </a:lnTo>
                <a:lnTo>
                  <a:pt x="9" y="2"/>
                </a:lnTo>
                <a:lnTo>
                  <a:pt x="11" y="1"/>
                </a:lnTo>
                <a:lnTo>
                  <a:pt x="14" y="1"/>
                </a:lnTo>
                <a:lnTo>
                  <a:pt x="18" y="1"/>
                </a:lnTo>
                <a:lnTo>
                  <a:pt x="27" y="0"/>
                </a:lnTo>
                <a:lnTo>
                  <a:pt x="47" y="0"/>
                </a:lnTo>
                <a:lnTo>
                  <a:pt x="51" y="1"/>
                </a:lnTo>
                <a:lnTo>
                  <a:pt x="55" y="1"/>
                </a:lnTo>
                <a:lnTo>
                  <a:pt x="59" y="2"/>
                </a:lnTo>
                <a:lnTo>
                  <a:pt x="63" y="4"/>
                </a:lnTo>
                <a:lnTo>
                  <a:pt x="66" y="5"/>
                </a:lnTo>
                <a:lnTo>
                  <a:pt x="70" y="6"/>
                </a:lnTo>
                <a:lnTo>
                  <a:pt x="73" y="8"/>
                </a:lnTo>
                <a:lnTo>
                  <a:pt x="76" y="10"/>
                </a:lnTo>
                <a:lnTo>
                  <a:pt x="79" y="13"/>
                </a:lnTo>
                <a:lnTo>
                  <a:pt x="82" y="16"/>
                </a:lnTo>
                <a:lnTo>
                  <a:pt x="84" y="20"/>
                </a:lnTo>
                <a:lnTo>
                  <a:pt x="86" y="24"/>
                </a:lnTo>
                <a:lnTo>
                  <a:pt x="88" y="28"/>
                </a:lnTo>
                <a:lnTo>
                  <a:pt x="91" y="32"/>
                </a:lnTo>
                <a:lnTo>
                  <a:pt x="94" y="36"/>
                </a:lnTo>
                <a:lnTo>
                  <a:pt x="95" y="41"/>
                </a:lnTo>
                <a:lnTo>
                  <a:pt x="97" y="46"/>
                </a:lnTo>
                <a:lnTo>
                  <a:pt x="97" y="52"/>
                </a:lnTo>
                <a:lnTo>
                  <a:pt x="98" y="58"/>
                </a:lnTo>
                <a:lnTo>
                  <a:pt x="100" y="63"/>
                </a:lnTo>
                <a:lnTo>
                  <a:pt x="101" y="69"/>
                </a:lnTo>
                <a:lnTo>
                  <a:pt x="101" y="75"/>
                </a:lnTo>
                <a:lnTo>
                  <a:pt x="101" y="81"/>
                </a:lnTo>
                <a:lnTo>
                  <a:pt x="100" y="87"/>
                </a:lnTo>
                <a:lnTo>
                  <a:pt x="100" y="94"/>
                </a:lnTo>
                <a:lnTo>
                  <a:pt x="100" y="100"/>
                </a:lnTo>
                <a:lnTo>
                  <a:pt x="99" y="107"/>
                </a:lnTo>
                <a:lnTo>
                  <a:pt x="99" y="114"/>
                </a:lnTo>
                <a:lnTo>
                  <a:pt x="98" y="121"/>
                </a:lnTo>
                <a:lnTo>
                  <a:pt x="94" y="141"/>
                </a:lnTo>
                <a:lnTo>
                  <a:pt x="93" y="148"/>
                </a:lnTo>
                <a:lnTo>
                  <a:pt x="92" y="153"/>
                </a:lnTo>
                <a:lnTo>
                  <a:pt x="91" y="157"/>
                </a:lnTo>
                <a:lnTo>
                  <a:pt x="91" y="160"/>
                </a:lnTo>
                <a:lnTo>
                  <a:pt x="90" y="162"/>
                </a:lnTo>
                <a:lnTo>
                  <a:pt x="88" y="164"/>
                </a:lnTo>
                <a:lnTo>
                  <a:pt x="82" y="166"/>
                </a:lnTo>
                <a:lnTo>
                  <a:pt x="81" y="166"/>
                </a:lnTo>
                <a:lnTo>
                  <a:pt x="80" y="165"/>
                </a:lnTo>
                <a:lnTo>
                  <a:pt x="77" y="16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2" name="SMARTPenAnnotation93"/>
          <p:cNvSpPr>
            <a:spLocks/>
          </p:cNvSpPr>
          <p:nvPr/>
        </p:nvSpPr>
        <p:spPr bwMode="auto">
          <a:xfrm>
            <a:off x="8586788" y="3794125"/>
            <a:ext cx="15875" cy="7938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0" y="4"/>
              </a:cxn>
            </a:cxnLst>
            <a:rect l="0" t="0" r="r" b="b"/>
            <a:pathLst>
              <a:path w="10" h="5">
                <a:moveTo>
                  <a:pt x="9" y="0"/>
                </a:moveTo>
                <a:lnTo>
                  <a:pt x="0" y="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3" name="SMARTPenAnnotation94"/>
          <p:cNvSpPr>
            <a:spLocks/>
          </p:cNvSpPr>
          <p:nvPr/>
        </p:nvSpPr>
        <p:spPr bwMode="auto">
          <a:xfrm>
            <a:off x="8666163" y="3679825"/>
            <a:ext cx="127000" cy="93663"/>
          </a:xfrm>
          <a:custGeom>
            <a:avLst/>
            <a:gdLst/>
            <a:ahLst/>
            <a:cxnLst>
              <a:cxn ang="0">
                <a:pos x="0" y="54"/>
              </a:cxn>
              <a:cxn ang="0">
                <a:pos x="4" y="51"/>
              </a:cxn>
              <a:cxn ang="0">
                <a:pos x="7" y="50"/>
              </a:cxn>
              <a:cxn ang="0">
                <a:pos x="9" y="50"/>
              </a:cxn>
              <a:cxn ang="0">
                <a:pos x="12" y="50"/>
              </a:cxn>
              <a:cxn ang="0">
                <a:pos x="14" y="50"/>
              </a:cxn>
              <a:cxn ang="0">
                <a:pos x="16" y="51"/>
              </a:cxn>
              <a:cxn ang="0">
                <a:pos x="26" y="55"/>
              </a:cxn>
              <a:cxn ang="0">
                <a:pos x="29" y="56"/>
              </a:cxn>
              <a:cxn ang="0">
                <a:pos x="34" y="57"/>
              </a:cxn>
              <a:cxn ang="0">
                <a:pos x="43" y="57"/>
              </a:cxn>
              <a:cxn ang="0">
                <a:pos x="48" y="58"/>
              </a:cxn>
              <a:cxn ang="0">
                <a:pos x="54" y="58"/>
              </a:cxn>
              <a:cxn ang="0">
                <a:pos x="63" y="58"/>
              </a:cxn>
              <a:cxn ang="0">
                <a:pos x="65" y="57"/>
              </a:cxn>
              <a:cxn ang="0">
                <a:pos x="68" y="57"/>
              </a:cxn>
              <a:cxn ang="0">
                <a:pos x="71" y="56"/>
              </a:cxn>
              <a:cxn ang="0">
                <a:pos x="73" y="54"/>
              </a:cxn>
              <a:cxn ang="0">
                <a:pos x="75" y="52"/>
              </a:cxn>
              <a:cxn ang="0">
                <a:pos x="79" y="46"/>
              </a:cxn>
              <a:cxn ang="0">
                <a:pos x="79" y="45"/>
              </a:cxn>
              <a:cxn ang="0">
                <a:pos x="79" y="44"/>
              </a:cxn>
              <a:cxn ang="0">
                <a:pos x="78" y="43"/>
              </a:cxn>
              <a:cxn ang="0">
                <a:pos x="77" y="41"/>
              </a:cxn>
              <a:cxn ang="0">
                <a:pos x="77" y="40"/>
              </a:cxn>
              <a:cxn ang="0">
                <a:pos x="77" y="38"/>
              </a:cxn>
              <a:cxn ang="0">
                <a:pos x="75" y="37"/>
              </a:cxn>
              <a:cxn ang="0">
                <a:pos x="74" y="35"/>
              </a:cxn>
              <a:cxn ang="0">
                <a:pos x="71" y="34"/>
              </a:cxn>
              <a:cxn ang="0">
                <a:pos x="69" y="32"/>
              </a:cxn>
              <a:cxn ang="0">
                <a:pos x="68" y="31"/>
              </a:cxn>
              <a:cxn ang="0">
                <a:pos x="66" y="29"/>
              </a:cxn>
              <a:cxn ang="0">
                <a:pos x="64" y="27"/>
              </a:cxn>
              <a:cxn ang="0">
                <a:pos x="54" y="18"/>
              </a:cxn>
              <a:cxn ang="0">
                <a:pos x="53" y="17"/>
              </a:cxn>
              <a:cxn ang="0">
                <a:pos x="50" y="15"/>
              </a:cxn>
              <a:cxn ang="0">
                <a:pos x="48" y="13"/>
              </a:cxn>
              <a:cxn ang="0">
                <a:pos x="42" y="9"/>
              </a:cxn>
              <a:cxn ang="0">
                <a:pos x="42" y="9"/>
              </a:cxn>
              <a:cxn ang="0">
                <a:pos x="42" y="9"/>
              </a:cxn>
              <a:cxn ang="0">
                <a:pos x="44" y="9"/>
              </a:cxn>
              <a:cxn ang="0">
                <a:pos x="49" y="9"/>
              </a:cxn>
              <a:cxn ang="0">
                <a:pos x="51" y="8"/>
              </a:cxn>
              <a:cxn ang="0">
                <a:pos x="53" y="7"/>
              </a:cxn>
              <a:cxn ang="0">
                <a:pos x="54" y="6"/>
              </a:cxn>
              <a:cxn ang="0">
                <a:pos x="57" y="5"/>
              </a:cxn>
              <a:cxn ang="0">
                <a:pos x="59" y="4"/>
              </a:cxn>
              <a:cxn ang="0">
                <a:pos x="72" y="0"/>
              </a:cxn>
            </a:cxnLst>
            <a:rect l="0" t="0" r="r" b="b"/>
            <a:pathLst>
              <a:path w="80" h="59">
                <a:moveTo>
                  <a:pt x="0" y="54"/>
                </a:moveTo>
                <a:lnTo>
                  <a:pt x="4" y="51"/>
                </a:lnTo>
                <a:lnTo>
                  <a:pt x="7" y="50"/>
                </a:lnTo>
                <a:lnTo>
                  <a:pt x="9" y="50"/>
                </a:lnTo>
                <a:lnTo>
                  <a:pt x="12" y="50"/>
                </a:lnTo>
                <a:lnTo>
                  <a:pt x="14" y="50"/>
                </a:lnTo>
                <a:lnTo>
                  <a:pt x="16" y="51"/>
                </a:lnTo>
                <a:lnTo>
                  <a:pt x="26" y="55"/>
                </a:lnTo>
                <a:lnTo>
                  <a:pt x="29" y="56"/>
                </a:lnTo>
                <a:lnTo>
                  <a:pt x="34" y="57"/>
                </a:lnTo>
                <a:lnTo>
                  <a:pt x="43" y="57"/>
                </a:lnTo>
                <a:lnTo>
                  <a:pt x="48" y="58"/>
                </a:lnTo>
                <a:lnTo>
                  <a:pt x="54" y="58"/>
                </a:lnTo>
                <a:lnTo>
                  <a:pt x="63" y="58"/>
                </a:lnTo>
                <a:lnTo>
                  <a:pt x="65" y="57"/>
                </a:lnTo>
                <a:lnTo>
                  <a:pt x="68" y="57"/>
                </a:lnTo>
                <a:lnTo>
                  <a:pt x="71" y="56"/>
                </a:lnTo>
                <a:lnTo>
                  <a:pt x="73" y="54"/>
                </a:lnTo>
                <a:lnTo>
                  <a:pt x="75" y="52"/>
                </a:lnTo>
                <a:lnTo>
                  <a:pt x="79" y="46"/>
                </a:lnTo>
                <a:lnTo>
                  <a:pt x="79" y="45"/>
                </a:lnTo>
                <a:lnTo>
                  <a:pt x="79" y="44"/>
                </a:lnTo>
                <a:lnTo>
                  <a:pt x="78" y="43"/>
                </a:lnTo>
                <a:lnTo>
                  <a:pt x="77" y="41"/>
                </a:lnTo>
                <a:lnTo>
                  <a:pt x="77" y="40"/>
                </a:lnTo>
                <a:lnTo>
                  <a:pt x="77" y="38"/>
                </a:lnTo>
                <a:lnTo>
                  <a:pt x="75" y="37"/>
                </a:lnTo>
                <a:lnTo>
                  <a:pt x="74" y="35"/>
                </a:lnTo>
                <a:lnTo>
                  <a:pt x="71" y="34"/>
                </a:lnTo>
                <a:lnTo>
                  <a:pt x="69" y="32"/>
                </a:lnTo>
                <a:lnTo>
                  <a:pt x="68" y="31"/>
                </a:lnTo>
                <a:lnTo>
                  <a:pt x="66" y="29"/>
                </a:lnTo>
                <a:lnTo>
                  <a:pt x="64" y="27"/>
                </a:lnTo>
                <a:lnTo>
                  <a:pt x="54" y="18"/>
                </a:lnTo>
                <a:lnTo>
                  <a:pt x="53" y="17"/>
                </a:lnTo>
                <a:lnTo>
                  <a:pt x="50" y="15"/>
                </a:lnTo>
                <a:lnTo>
                  <a:pt x="48" y="13"/>
                </a:lnTo>
                <a:lnTo>
                  <a:pt x="42" y="9"/>
                </a:lnTo>
                <a:lnTo>
                  <a:pt x="44" y="9"/>
                </a:lnTo>
                <a:lnTo>
                  <a:pt x="49" y="9"/>
                </a:lnTo>
                <a:lnTo>
                  <a:pt x="51" y="8"/>
                </a:lnTo>
                <a:lnTo>
                  <a:pt x="53" y="7"/>
                </a:lnTo>
                <a:lnTo>
                  <a:pt x="54" y="6"/>
                </a:lnTo>
                <a:lnTo>
                  <a:pt x="57" y="5"/>
                </a:lnTo>
                <a:lnTo>
                  <a:pt x="59" y="4"/>
                </a:lnTo>
                <a:lnTo>
                  <a:pt x="72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4" name="SMARTPenAnnotation95"/>
          <p:cNvSpPr>
            <a:spLocks/>
          </p:cNvSpPr>
          <p:nvPr/>
        </p:nvSpPr>
        <p:spPr bwMode="auto">
          <a:xfrm>
            <a:off x="8743950" y="3600450"/>
            <a:ext cx="58738" cy="301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5"/>
              </a:cxn>
              <a:cxn ang="0">
                <a:pos x="10" y="7"/>
              </a:cxn>
              <a:cxn ang="0">
                <a:pos x="13" y="8"/>
              </a:cxn>
              <a:cxn ang="0">
                <a:pos x="16" y="10"/>
              </a:cxn>
              <a:cxn ang="0">
                <a:pos x="19" y="11"/>
              </a:cxn>
              <a:cxn ang="0">
                <a:pos x="21" y="12"/>
              </a:cxn>
              <a:cxn ang="0">
                <a:pos x="23" y="13"/>
              </a:cxn>
              <a:cxn ang="0">
                <a:pos x="25" y="13"/>
              </a:cxn>
              <a:cxn ang="0">
                <a:pos x="28" y="14"/>
              </a:cxn>
              <a:cxn ang="0">
                <a:pos x="36" y="18"/>
              </a:cxn>
            </a:cxnLst>
            <a:rect l="0" t="0" r="r" b="b"/>
            <a:pathLst>
              <a:path w="37" h="19">
                <a:moveTo>
                  <a:pt x="0" y="0"/>
                </a:moveTo>
                <a:lnTo>
                  <a:pt x="7" y="5"/>
                </a:lnTo>
                <a:lnTo>
                  <a:pt x="10" y="7"/>
                </a:lnTo>
                <a:lnTo>
                  <a:pt x="13" y="8"/>
                </a:lnTo>
                <a:lnTo>
                  <a:pt x="16" y="10"/>
                </a:lnTo>
                <a:lnTo>
                  <a:pt x="19" y="11"/>
                </a:lnTo>
                <a:lnTo>
                  <a:pt x="21" y="12"/>
                </a:lnTo>
                <a:lnTo>
                  <a:pt x="23" y="13"/>
                </a:lnTo>
                <a:lnTo>
                  <a:pt x="25" y="13"/>
                </a:lnTo>
                <a:lnTo>
                  <a:pt x="28" y="14"/>
                </a:lnTo>
                <a:lnTo>
                  <a:pt x="36" y="18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5" name="SMARTPenAnnotation96"/>
          <p:cNvSpPr>
            <a:spLocks/>
          </p:cNvSpPr>
          <p:nvPr/>
        </p:nvSpPr>
        <p:spPr bwMode="auto">
          <a:xfrm>
            <a:off x="8694738" y="3586163"/>
            <a:ext cx="7937" cy="9525"/>
          </a:xfrm>
          <a:custGeom>
            <a:avLst/>
            <a:gdLst/>
            <a:ahLst/>
            <a:cxnLst>
              <a:cxn ang="0">
                <a:pos x="4" y="5"/>
              </a:cxn>
              <a:cxn ang="0">
                <a:pos x="0" y="0"/>
              </a:cxn>
            </a:cxnLst>
            <a:rect l="0" t="0" r="r" b="b"/>
            <a:pathLst>
              <a:path w="5" h="6">
                <a:moveTo>
                  <a:pt x="4" y="5"/>
                </a:moveTo>
                <a:lnTo>
                  <a:pt x="0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6" name="SMARTPenAnnotation97"/>
          <p:cNvSpPr>
            <a:spLocks/>
          </p:cNvSpPr>
          <p:nvPr/>
        </p:nvSpPr>
        <p:spPr bwMode="auto">
          <a:xfrm>
            <a:off x="8643938" y="3536950"/>
            <a:ext cx="165100" cy="79375"/>
          </a:xfrm>
          <a:custGeom>
            <a:avLst/>
            <a:gdLst/>
            <a:ahLst/>
            <a:cxnLst>
              <a:cxn ang="0">
                <a:pos x="59" y="9"/>
              </a:cxn>
              <a:cxn ang="0">
                <a:pos x="54" y="9"/>
              </a:cxn>
              <a:cxn ang="0">
                <a:pos x="52" y="9"/>
              </a:cxn>
              <a:cxn ang="0">
                <a:pos x="50" y="10"/>
              </a:cxn>
              <a:cxn ang="0">
                <a:pos x="48" y="11"/>
              </a:cxn>
              <a:cxn ang="0">
                <a:pos x="47" y="12"/>
              </a:cxn>
              <a:cxn ang="0">
                <a:pos x="46" y="13"/>
              </a:cxn>
              <a:cxn ang="0">
                <a:pos x="46" y="15"/>
              </a:cxn>
              <a:cxn ang="0">
                <a:pos x="46" y="16"/>
              </a:cxn>
              <a:cxn ang="0">
                <a:pos x="45" y="18"/>
              </a:cxn>
              <a:cxn ang="0">
                <a:pos x="45" y="19"/>
              </a:cxn>
              <a:cxn ang="0">
                <a:pos x="46" y="21"/>
              </a:cxn>
              <a:cxn ang="0">
                <a:pos x="46" y="23"/>
              </a:cxn>
              <a:cxn ang="0">
                <a:pos x="47" y="26"/>
              </a:cxn>
              <a:cxn ang="0">
                <a:pos x="49" y="29"/>
              </a:cxn>
              <a:cxn ang="0">
                <a:pos x="51" y="34"/>
              </a:cxn>
              <a:cxn ang="0">
                <a:pos x="53" y="37"/>
              </a:cxn>
              <a:cxn ang="0">
                <a:pos x="54" y="39"/>
              </a:cxn>
              <a:cxn ang="0">
                <a:pos x="56" y="41"/>
              </a:cxn>
              <a:cxn ang="0">
                <a:pos x="58" y="42"/>
              </a:cxn>
              <a:cxn ang="0">
                <a:pos x="60" y="44"/>
              </a:cxn>
              <a:cxn ang="0">
                <a:pos x="62" y="46"/>
              </a:cxn>
              <a:cxn ang="0">
                <a:pos x="65" y="47"/>
              </a:cxn>
              <a:cxn ang="0">
                <a:pos x="67" y="48"/>
              </a:cxn>
              <a:cxn ang="0">
                <a:pos x="68" y="48"/>
              </a:cxn>
              <a:cxn ang="0">
                <a:pos x="71" y="48"/>
              </a:cxn>
              <a:cxn ang="0">
                <a:pos x="73" y="49"/>
              </a:cxn>
              <a:cxn ang="0">
                <a:pos x="76" y="49"/>
              </a:cxn>
              <a:cxn ang="0">
                <a:pos x="78" y="48"/>
              </a:cxn>
              <a:cxn ang="0">
                <a:pos x="81" y="48"/>
              </a:cxn>
              <a:cxn ang="0">
                <a:pos x="84" y="47"/>
              </a:cxn>
              <a:cxn ang="0">
                <a:pos x="87" y="45"/>
              </a:cxn>
              <a:cxn ang="0">
                <a:pos x="89" y="44"/>
              </a:cxn>
              <a:cxn ang="0">
                <a:pos x="91" y="43"/>
              </a:cxn>
              <a:cxn ang="0">
                <a:pos x="93" y="40"/>
              </a:cxn>
              <a:cxn ang="0">
                <a:pos x="95" y="37"/>
              </a:cxn>
              <a:cxn ang="0">
                <a:pos x="98" y="34"/>
              </a:cxn>
              <a:cxn ang="0">
                <a:pos x="100" y="31"/>
              </a:cxn>
              <a:cxn ang="0">
                <a:pos x="101" y="28"/>
              </a:cxn>
              <a:cxn ang="0">
                <a:pos x="102" y="26"/>
              </a:cxn>
              <a:cxn ang="0">
                <a:pos x="102" y="24"/>
              </a:cxn>
              <a:cxn ang="0">
                <a:pos x="103" y="21"/>
              </a:cxn>
              <a:cxn ang="0">
                <a:pos x="103" y="18"/>
              </a:cxn>
              <a:cxn ang="0">
                <a:pos x="103" y="16"/>
              </a:cxn>
              <a:cxn ang="0">
                <a:pos x="102" y="14"/>
              </a:cxn>
              <a:cxn ang="0">
                <a:pos x="101" y="12"/>
              </a:cxn>
              <a:cxn ang="0">
                <a:pos x="99" y="10"/>
              </a:cxn>
              <a:cxn ang="0">
                <a:pos x="97" y="7"/>
              </a:cxn>
              <a:cxn ang="0">
                <a:pos x="95" y="5"/>
              </a:cxn>
              <a:cxn ang="0">
                <a:pos x="92" y="3"/>
              </a:cxn>
              <a:cxn ang="0">
                <a:pos x="89" y="2"/>
              </a:cxn>
              <a:cxn ang="0">
                <a:pos x="87" y="1"/>
              </a:cxn>
              <a:cxn ang="0">
                <a:pos x="83" y="1"/>
              </a:cxn>
              <a:cxn ang="0">
                <a:pos x="80" y="0"/>
              </a:cxn>
              <a:cxn ang="0">
                <a:pos x="76" y="0"/>
              </a:cxn>
              <a:cxn ang="0">
                <a:pos x="68" y="0"/>
              </a:cxn>
              <a:cxn ang="0">
                <a:pos x="57" y="0"/>
              </a:cxn>
              <a:cxn ang="0">
                <a:pos x="0" y="0"/>
              </a:cxn>
            </a:cxnLst>
            <a:rect l="0" t="0" r="r" b="b"/>
            <a:pathLst>
              <a:path w="104" h="50">
                <a:moveTo>
                  <a:pt x="59" y="9"/>
                </a:moveTo>
                <a:lnTo>
                  <a:pt x="54" y="9"/>
                </a:lnTo>
                <a:lnTo>
                  <a:pt x="52" y="9"/>
                </a:lnTo>
                <a:lnTo>
                  <a:pt x="50" y="10"/>
                </a:lnTo>
                <a:lnTo>
                  <a:pt x="48" y="11"/>
                </a:lnTo>
                <a:lnTo>
                  <a:pt x="47" y="12"/>
                </a:lnTo>
                <a:lnTo>
                  <a:pt x="46" y="13"/>
                </a:lnTo>
                <a:lnTo>
                  <a:pt x="46" y="15"/>
                </a:lnTo>
                <a:lnTo>
                  <a:pt x="46" y="16"/>
                </a:lnTo>
                <a:lnTo>
                  <a:pt x="45" y="18"/>
                </a:lnTo>
                <a:lnTo>
                  <a:pt x="45" y="19"/>
                </a:lnTo>
                <a:lnTo>
                  <a:pt x="46" y="21"/>
                </a:lnTo>
                <a:lnTo>
                  <a:pt x="46" y="23"/>
                </a:lnTo>
                <a:lnTo>
                  <a:pt x="47" y="26"/>
                </a:lnTo>
                <a:lnTo>
                  <a:pt x="49" y="29"/>
                </a:lnTo>
                <a:lnTo>
                  <a:pt x="51" y="34"/>
                </a:lnTo>
                <a:lnTo>
                  <a:pt x="53" y="37"/>
                </a:lnTo>
                <a:lnTo>
                  <a:pt x="54" y="39"/>
                </a:lnTo>
                <a:lnTo>
                  <a:pt x="56" y="41"/>
                </a:lnTo>
                <a:lnTo>
                  <a:pt x="58" y="42"/>
                </a:lnTo>
                <a:lnTo>
                  <a:pt x="60" y="44"/>
                </a:lnTo>
                <a:lnTo>
                  <a:pt x="62" y="46"/>
                </a:lnTo>
                <a:lnTo>
                  <a:pt x="65" y="47"/>
                </a:lnTo>
                <a:lnTo>
                  <a:pt x="67" y="48"/>
                </a:lnTo>
                <a:lnTo>
                  <a:pt x="68" y="48"/>
                </a:lnTo>
                <a:lnTo>
                  <a:pt x="71" y="48"/>
                </a:lnTo>
                <a:lnTo>
                  <a:pt x="73" y="49"/>
                </a:lnTo>
                <a:lnTo>
                  <a:pt x="76" y="49"/>
                </a:lnTo>
                <a:lnTo>
                  <a:pt x="78" y="48"/>
                </a:lnTo>
                <a:lnTo>
                  <a:pt x="81" y="48"/>
                </a:lnTo>
                <a:lnTo>
                  <a:pt x="84" y="47"/>
                </a:lnTo>
                <a:lnTo>
                  <a:pt x="87" y="45"/>
                </a:lnTo>
                <a:lnTo>
                  <a:pt x="89" y="44"/>
                </a:lnTo>
                <a:lnTo>
                  <a:pt x="91" y="43"/>
                </a:lnTo>
                <a:lnTo>
                  <a:pt x="93" y="40"/>
                </a:lnTo>
                <a:lnTo>
                  <a:pt x="95" y="37"/>
                </a:lnTo>
                <a:lnTo>
                  <a:pt x="98" y="34"/>
                </a:lnTo>
                <a:lnTo>
                  <a:pt x="100" y="31"/>
                </a:lnTo>
                <a:lnTo>
                  <a:pt x="101" y="28"/>
                </a:lnTo>
                <a:lnTo>
                  <a:pt x="102" y="26"/>
                </a:lnTo>
                <a:lnTo>
                  <a:pt x="102" y="24"/>
                </a:lnTo>
                <a:lnTo>
                  <a:pt x="103" y="21"/>
                </a:lnTo>
                <a:lnTo>
                  <a:pt x="103" y="18"/>
                </a:lnTo>
                <a:lnTo>
                  <a:pt x="103" y="16"/>
                </a:lnTo>
                <a:lnTo>
                  <a:pt x="102" y="14"/>
                </a:lnTo>
                <a:lnTo>
                  <a:pt x="101" y="12"/>
                </a:lnTo>
                <a:lnTo>
                  <a:pt x="99" y="10"/>
                </a:lnTo>
                <a:lnTo>
                  <a:pt x="97" y="7"/>
                </a:lnTo>
                <a:lnTo>
                  <a:pt x="95" y="5"/>
                </a:lnTo>
                <a:lnTo>
                  <a:pt x="92" y="3"/>
                </a:lnTo>
                <a:lnTo>
                  <a:pt x="89" y="2"/>
                </a:lnTo>
                <a:lnTo>
                  <a:pt x="87" y="1"/>
                </a:lnTo>
                <a:lnTo>
                  <a:pt x="83" y="1"/>
                </a:lnTo>
                <a:lnTo>
                  <a:pt x="80" y="0"/>
                </a:lnTo>
                <a:lnTo>
                  <a:pt x="76" y="0"/>
                </a:lnTo>
                <a:lnTo>
                  <a:pt x="68" y="0"/>
                </a:lnTo>
                <a:lnTo>
                  <a:pt x="57" y="0"/>
                </a:lnTo>
                <a:lnTo>
                  <a:pt x="0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7" name="SMARTPenAnnotation98"/>
          <p:cNvSpPr>
            <a:spLocks/>
          </p:cNvSpPr>
          <p:nvPr/>
        </p:nvSpPr>
        <p:spPr bwMode="auto">
          <a:xfrm>
            <a:off x="8751888" y="3479800"/>
            <a:ext cx="36512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2" y="0"/>
              </a:cxn>
            </a:cxnLst>
            <a:rect l="0" t="0" r="r" b="b"/>
            <a:pathLst>
              <a:path w="23" h="1">
                <a:moveTo>
                  <a:pt x="0" y="0"/>
                </a:moveTo>
                <a:lnTo>
                  <a:pt x="22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8" name="SMARTPenAnnotation99"/>
          <p:cNvSpPr>
            <a:spLocks/>
          </p:cNvSpPr>
          <p:nvPr/>
        </p:nvSpPr>
        <p:spPr bwMode="auto">
          <a:xfrm>
            <a:off x="8686800" y="3451225"/>
            <a:ext cx="317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59" name="SMARTPenAnnotation100"/>
          <p:cNvSpPr>
            <a:spLocks/>
          </p:cNvSpPr>
          <p:nvPr/>
        </p:nvSpPr>
        <p:spPr bwMode="auto">
          <a:xfrm>
            <a:off x="8751888" y="3286125"/>
            <a:ext cx="106362" cy="115888"/>
          </a:xfrm>
          <a:custGeom>
            <a:avLst/>
            <a:gdLst/>
            <a:ahLst/>
            <a:cxnLst>
              <a:cxn ang="0">
                <a:pos x="18" y="32"/>
              </a:cxn>
              <a:cxn ang="0">
                <a:pos x="8" y="34"/>
              </a:cxn>
              <a:cxn ang="0">
                <a:pos x="5" y="35"/>
              </a:cxn>
              <a:cxn ang="0">
                <a:pos x="3" y="36"/>
              </a:cxn>
              <a:cxn ang="0">
                <a:pos x="2" y="38"/>
              </a:cxn>
              <a:cxn ang="0">
                <a:pos x="1" y="40"/>
              </a:cxn>
              <a:cxn ang="0">
                <a:pos x="1" y="43"/>
              </a:cxn>
              <a:cxn ang="0">
                <a:pos x="0" y="47"/>
              </a:cxn>
              <a:cxn ang="0">
                <a:pos x="0" y="50"/>
              </a:cxn>
              <a:cxn ang="0">
                <a:pos x="0" y="52"/>
              </a:cxn>
              <a:cxn ang="0">
                <a:pos x="0" y="54"/>
              </a:cxn>
              <a:cxn ang="0">
                <a:pos x="0" y="59"/>
              </a:cxn>
              <a:cxn ang="0">
                <a:pos x="0" y="62"/>
              </a:cxn>
              <a:cxn ang="0">
                <a:pos x="1" y="64"/>
              </a:cxn>
              <a:cxn ang="0">
                <a:pos x="2" y="66"/>
              </a:cxn>
              <a:cxn ang="0">
                <a:pos x="4" y="68"/>
              </a:cxn>
              <a:cxn ang="0">
                <a:pos x="6" y="70"/>
              </a:cxn>
              <a:cxn ang="0">
                <a:pos x="8" y="70"/>
              </a:cxn>
              <a:cxn ang="0">
                <a:pos x="10" y="71"/>
              </a:cxn>
              <a:cxn ang="0">
                <a:pos x="11" y="71"/>
              </a:cxn>
              <a:cxn ang="0">
                <a:pos x="13" y="72"/>
              </a:cxn>
              <a:cxn ang="0">
                <a:pos x="14" y="72"/>
              </a:cxn>
              <a:cxn ang="0">
                <a:pos x="16" y="71"/>
              </a:cxn>
              <a:cxn ang="0">
                <a:pos x="19" y="71"/>
              </a:cxn>
              <a:cxn ang="0">
                <a:pos x="21" y="70"/>
              </a:cxn>
              <a:cxn ang="0">
                <a:pos x="24" y="68"/>
              </a:cxn>
              <a:cxn ang="0">
                <a:pos x="26" y="66"/>
              </a:cxn>
              <a:cxn ang="0">
                <a:pos x="27" y="63"/>
              </a:cxn>
              <a:cxn ang="0">
                <a:pos x="30" y="61"/>
              </a:cxn>
              <a:cxn ang="0">
                <a:pos x="32" y="58"/>
              </a:cxn>
              <a:cxn ang="0">
                <a:pos x="37" y="52"/>
              </a:cxn>
              <a:cxn ang="0">
                <a:pos x="43" y="46"/>
              </a:cxn>
              <a:cxn ang="0">
                <a:pos x="46" y="43"/>
              </a:cxn>
              <a:cxn ang="0">
                <a:pos x="48" y="40"/>
              </a:cxn>
              <a:cxn ang="0">
                <a:pos x="53" y="32"/>
              </a:cxn>
              <a:cxn ang="0">
                <a:pos x="62" y="19"/>
              </a:cxn>
              <a:cxn ang="0">
                <a:pos x="65" y="14"/>
              </a:cxn>
              <a:cxn ang="0">
                <a:pos x="66" y="10"/>
              </a:cxn>
              <a:cxn ang="0">
                <a:pos x="66" y="6"/>
              </a:cxn>
              <a:cxn ang="0">
                <a:pos x="66" y="4"/>
              </a:cxn>
              <a:cxn ang="0">
                <a:pos x="65" y="3"/>
              </a:cxn>
              <a:cxn ang="0">
                <a:pos x="63" y="0"/>
              </a:cxn>
            </a:cxnLst>
            <a:rect l="0" t="0" r="r" b="b"/>
            <a:pathLst>
              <a:path w="67" h="73">
                <a:moveTo>
                  <a:pt x="18" y="32"/>
                </a:moveTo>
                <a:lnTo>
                  <a:pt x="8" y="34"/>
                </a:lnTo>
                <a:lnTo>
                  <a:pt x="5" y="35"/>
                </a:lnTo>
                <a:lnTo>
                  <a:pt x="3" y="36"/>
                </a:lnTo>
                <a:lnTo>
                  <a:pt x="2" y="38"/>
                </a:lnTo>
                <a:lnTo>
                  <a:pt x="1" y="40"/>
                </a:lnTo>
                <a:lnTo>
                  <a:pt x="1" y="43"/>
                </a:lnTo>
                <a:lnTo>
                  <a:pt x="0" y="47"/>
                </a:lnTo>
                <a:lnTo>
                  <a:pt x="0" y="50"/>
                </a:lnTo>
                <a:lnTo>
                  <a:pt x="0" y="52"/>
                </a:lnTo>
                <a:lnTo>
                  <a:pt x="0" y="54"/>
                </a:lnTo>
                <a:lnTo>
                  <a:pt x="0" y="59"/>
                </a:lnTo>
                <a:lnTo>
                  <a:pt x="0" y="62"/>
                </a:lnTo>
                <a:lnTo>
                  <a:pt x="1" y="64"/>
                </a:lnTo>
                <a:lnTo>
                  <a:pt x="2" y="66"/>
                </a:lnTo>
                <a:lnTo>
                  <a:pt x="4" y="68"/>
                </a:lnTo>
                <a:lnTo>
                  <a:pt x="6" y="70"/>
                </a:lnTo>
                <a:lnTo>
                  <a:pt x="8" y="70"/>
                </a:lnTo>
                <a:lnTo>
                  <a:pt x="10" y="71"/>
                </a:lnTo>
                <a:lnTo>
                  <a:pt x="11" y="71"/>
                </a:lnTo>
                <a:lnTo>
                  <a:pt x="13" y="72"/>
                </a:lnTo>
                <a:lnTo>
                  <a:pt x="14" y="72"/>
                </a:lnTo>
                <a:lnTo>
                  <a:pt x="16" y="71"/>
                </a:lnTo>
                <a:lnTo>
                  <a:pt x="19" y="71"/>
                </a:lnTo>
                <a:lnTo>
                  <a:pt x="21" y="70"/>
                </a:lnTo>
                <a:lnTo>
                  <a:pt x="24" y="68"/>
                </a:lnTo>
                <a:lnTo>
                  <a:pt x="26" y="66"/>
                </a:lnTo>
                <a:lnTo>
                  <a:pt x="27" y="63"/>
                </a:lnTo>
                <a:lnTo>
                  <a:pt x="30" y="61"/>
                </a:lnTo>
                <a:lnTo>
                  <a:pt x="32" y="58"/>
                </a:lnTo>
                <a:lnTo>
                  <a:pt x="37" y="52"/>
                </a:lnTo>
                <a:lnTo>
                  <a:pt x="43" y="46"/>
                </a:lnTo>
                <a:lnTo>
                  <a:pt x="46" y="43"/>
                </a:lnTo>
                <a:lnTo>
                  <a:pt x="48" y="40"/>
                </a:lnTo>
                <a:lnTo>
                  <a:pt x="53" y="32"/>
                </a:lnTo>
                <a:lnTo>
                  <a:pt x="62" y="19"/>
                </a:lnTo>
                <a:lnTo>
                  <a:pt x="65" y="14"/>
                </a:lnTo>
                <a:lnTo>
                  <a:pt x="66" y="10"/>
                </a:lnTo>
                <a:lnTo>
                  <a:pt x="66" y="6"/>
                </a:lnTo>
                <a:lnTo>
                  <a:pt x="66" y="4"/>
                </a:lnTo>
                <a:lnTo>
                  <a:pt x="65" y="3"/>
                </a:lnTo>
                <a:lnTo>
                  <a:pt x="63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0" name="SMARTPenAnnotation101"/>
          <p:cNvSpPr>
            <a:spLocks/>
          </p:cNvSpPr>
          <p:nvPr/>
        </p:nvSpPr>
        <p:spPr bwMode="auto">
          <a:xfrm>
            <a:off x="8751888" y="3170238"/>
            <a:ext cx="115887" cy="109537"/>
          </a:xfrm>
          <a:custGeom>
            <a:avLst/>
            <a:gdLst/>
            <a:ahLst/>
            <a:cxnLst>
              <a:cxn ang="0">
                <a:pos x="31" y="46"/>
              </a:cxn>
              <a:cxn ang="0">
                <a:pos x="31" y="30"/>
              </a:cxn>
              <a:cxn ang="0">
                <a:pos x="31" y="25"/>
              </a:cxn>
              <a:cxn ang="0">
                <a:pos x="30" y="20"/>
              </a:cxn>
              <a:cxn ang="0">
                <a:pos x="29" y="13"/>
              </a:cxn>
              <a:cxn ang="0">
                <a:pos x="27" y="9"/>
              </a:cxn>
              <a:cxn ang="0">
                <a:pos x="26" y="5"/>
              </a:cxn>
              <a:cxn ang="0">
                <a:pos x="25" y="2"/>
              </a:cxn>
              <a:cxn ang="0">
                <a:pos x="23" y="1"/>
              </a:cxn>
              <a:cxn ang="0">
                <a:pos x="21" y="0"/>
              </a:cxn>
              <a:cxn ang="0">
                <a:pos x="18" y="1"/>
              </a:cxn>
              <a:cxn ang="0">
                <a:pos x="16" y="1"/>
              </a:cxn>
              <a:cxn ang="0">
                <a:pos x="14" y="2"/>
              </a:cxn>
              <a:cxn ang="0">
                <a:pos x="12" y="3"/>
              </a:cxn>
              <a:cxn ang="0">
                <a:pos x="10" y="5"/>
              </a:cxn>
              <a:cxn ang="0">
                <a:pos x="9" y="7"/>
              </a:cxn>
              <a:cxn ang="0">
                <a:pos x="7" y="10"/>
              </a:cxn>
              <a:cxn ang="0">
                <a:pos x="6" y="12"/>
              </a:cxn>
              <a:cxn ang="0">
                <a:pos x="4" y="15"/>
              </a:cxn>
              <a:cxn ang="0">
                <a:pos x="3" y="18"/>
              </a:cxn>
              <a:cxn ang="0">
                <a:pos x="2" y="22"/>
              </a:cxn>
              <a:cxn ang="0">
                <a:pos x="1" y="28"/>
              </a:cxn>
              <a:cxn ang="0">
                <a:pos x="0" y="34"/>
              </a:cxn>
              <a:cxn ang="0">
                <a:pos x="0" y="43"/>
              </a:cxn>
              <a:cxn ang="0">
                <a:pos x="0" y="47"/>
              </a:cxn>
              <a:cxn ang="0">
                <a:pos x="0" y="51"/>
              </a:cxn>
              <a:cxn ang="0">
                <a:pos x="1" y="54"/>
              </a:cxn>
              <a:cxn ang="0">
                <a:pos x="2" y="57"/>
              </a:cxn>
              <a:cxn ang="0">
                <a:pos x="4" y="60"/>
              </a:cxn>
              <a:cxn ang="0">
                <a:pos x="6" y="62"/>
              </a:cxn>
              <a:cxn ang="0">
                <a:pos x="8" y="64"/>
              </a:cxn>
              <a:cxn ang="0">
                <a:pos x="10" y="66"/>
              </a:cxn>
              <a:cxn ang="0">
                <a:pos x="12" y="67"/>
              </a:cxn>
              <a:cxn ang="0">
                <a:pos x="14" y="67"/>
              </a:cxn>
              <a:cxn ang="0">
                <a:pos x="16" y="68"/>
              </a:cxn>
              <a:cxn ang="0">
                <a:pos x="17" y="68"/>
              </a:cxn>
              <a:cxn ang="0">
                <a:pos x="19" y="68"/>
              </a:cxn>
              <a:cxn ang="0">
                <a:pos x="21" y="68"/>
              </a:cxn>
              <a:cxn ang="0">
                <a:pos x="23" y="67"/>
              </a:cxn>
              <a:cxn ang="0">
                <a:pos x="26" y="66"/>
              </a:cxn>
              <a:cxn ang="0">
                <a:pos x="29" y="65"/>
              </a:cxn>
              <a:cxn ang="0">
                <a:pos x="34" y="62"/>
              </a:cxn>
              <a:cxn ang="0">
                <a:pos x="37" y="60"/>
              </a:cxn>
              <a:cxn ang="0">
                <a:pos x="39" y="58"/>
              </a:cxn>
              <a:cxn ang="0">
                <a:pos x="41" y="56"/>
              </a:cxn>
              <a:cxn ang="0">
                <a:pos x="43" y="53"/>
              </a:cxn>
              <a:cxn ang="0">
                <a:pos x="45" y="50"/>
              </a:cxn>
              <a:cxn ang="0">
                <a:pos x="51" y="44"/>
              </a:cxn>
              <a:cxn ang="0">
                <a:pos x="57" y="38"/>
              </a:cxn>
              <a:cxn ang="0">
                <a:pos x="59" y="35"/>
              </a:cxn>
              <a:cxn ang="0">
                <a:pos x="61" y="32"/>
              </a:cxn>
              <a:cxn ang="0">
                <a:pos x="63" y="29"/>
              </a:cxn>
              <a:cxn ang="0">
                <a:pos x="65" y="26"/>
              </a:cxn>
              <a:cxn ang="0">
                <a:pos x="67" y="22"/>
              </a:cxn>
              <a:cxn ang="0">
                <a:pos x="72" y="10"/>
              </a:cxn>
            </a:cxnLst>
            <a:rect l="0" t="0" r="r" b="b"/>
            <a:pathLst>
              <a:path w="73" h="69">
                <a:moveTo>
                  <a:pt x="31" y="46"/>
                </a:moveTo>
                <a:lnTo>
                  <a:pt x="31" y="30"/>
                </a:lnTo>
                <a:lnTo>
                  <a:pt x="31" y="25"/>
                </a:lnTo>
                <a:lnTo>
                  <a:pt x="30" y="20"/>
                </a:lnTo>
                <a:lnTo>
                  <a:pt x="29" y="13"/>
                </a:lnTo>
                <a:lnTo>
                  <a:pt x="27" y="9"/>
                </a:lnTo>
                <a:lnTo>
                  <a:pt x="26" y="5"/>
                </a:lnTo>
                <a:lnTo>
                  <a:pt x="25" y="2"/>
                </a:lnTo>
                <a:lnTo>
                  <a:pt x="23" y="1"/>
                </a:lnTo>
                <a:lnTo>
                  <a:pt x="21" y="0"/>
                </a:lnTo>
                <a:lnTo>
                  <a:pt x="18" y="1"/>
                </a:lnTo>
                <a:lnTo>
                  <a:pt x="16" y="1"/>
                </a:lnTo>
                <a:lnTo>
                  <a:pt x="14" y="2"/>
                </a:lnTo>
                <a:lnTo>
                  <a:pt x="12" y="3"/>
                </a:lnTo>
                <a:lnTo>
                  <a:pt x="10" y="5"/>
                </a:lnTo>
                <a:lnTo>
                  <a:pt x="9" y="7"/>
                </a:lnTo>
                <a:lnTo>
                  <a:pt x="7" y="10"/>
                </a:lnTo>
                <a:lnTo>
                  <a:pt x="6" y="12"/>
                </a:lnTo>
                <a:lnTo>
                  <a:pt x="4" y="15"/>
                </a:lnTo>
                <a:lnTo>
                  <a:pt x="3" y="18"/>
                </a:lnTo>
                <a:lnTo>
                  <a:pt x="2" y="22"/>
                </a:lnTo>
                <a:lnTo>
                  <a:pt x="1" y="28"/>
                </a:lnTo>
                <a:lnTo>
                  <a:pt x="0" y="34"/>
                </a:lnTo>
                <a:lnTo>
                  <a:pt x="0" y="43"/>
                </a:lnTo>
                <a:lnTo>
                  <a:pt x="0" y="47"/>
                </a:lnTo>
                <a:lnTo>
                  <a:pt x="0" y="51"/>
                </a:lnTo>
                <a:lnTo>
                  <a:pt x="1" y="54"/>
                </a:lnTo>
                <a:lnTo>
                  <a:pt x="2" y="57"/>
                </a:lnTo>
                <a:lnTo>
                  <a:pt x="4" y="60"/>
                </a:lnTo>
                <a:lnTo>
                  <a:pt x="6" y="62"/>
                </a:lnTo>
                <a:lnTo>
                  <a:pt x="8" y="64"/>
                </a:lnTo>
                <a:lnTo>
                  <a:pt x="10" y="66"/>
                </a:lnTo>
                <a:lnTo>
                  <a:pt x="12" y="67"/>
                </a:lnTo>
                <a:lnTo>
                  <a:pt x="14" y="67"/>
                </a:lnTo>
                <a:lnTo>
                  <a:pt x="16" y="68"/>
                </a:lnTo>
                <a:lnTo>
                  <a:pt x="17" y="68"/>
                </a:lnTo>
                <a:lnTo>
                  <a:pt x="19" y="68"/>
                </a:lnTo>
                <a:lnTo>
                  <a:pt x="21" y="68"/>
                </a:lnTo>
                <a:lnTo>
                  <a:pt x="23" y="67"/>
                </a:lnTo>
                <a:lnTo>
                  <a:pt x="26" y="66"/>
                </a:lnTo>
                <a:lnTo>
                  <a:pt x="29" y="65"/>
                </a:lnTo>
                <a:lnTo>
                  <a:pt x="34" y="62"/>
                </a:lnTo>
                <a:lnTo>
                  <a:pt x="37" y="60"/>
                </a:lnTo>
                <a:lnTo>
                  <a:pt x="39" y="58"/>
                </a:lnTo>
                <a:lnTo>
                  <a:pt x="41" y="56"/>
                </a:lnTo>
                <a:lnTo>
                  <a:pt x="43" y="53"/>
                </a:lnTo>
                <a:lnTo>
                  <a:pt x="45" y="50"/>
                </a:lnTo>
                <a:lnTo>
                  <a:pt x="51" y="44"/>
                </a:lnTo>
                <a:lnTo>
                  <a:pt x="57" y="38"/>
                </a:lnTo>
                <a:lnTo>
                  <a:pt x="59" y="35"/>
                </a:lnTo>
                <a:lnTo>
                  <a:pt x="61" y="32"/>
                </a:lnTo>
                <a:lnTo>
                  <a:pt x="63" y="29"/>
                </a:lnTo>
                <a:lnTo>
                  <a:pt x="65" y="26"/>
                </a:lnTo>
                <a:lnTo>
                  <a:pt x="67" y="22"/>
                </a:lnTo>
                <a:lnTo>
                  <a:pt x="72" y="1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SMARTPenAnnotation102"/>
          <p:cNvSpPr>
            <a:spLocks/>
          </p:cNvSpPr>
          <p:nvPr/>
        </p:nvSpPr>
        <p:spPr bwMode="auto">
          <a:xfrm>
            <a:off x="8623300" y="3522663"/>
            <a:ext cx="122238" cy="142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" y="6"/>
              </a:cxn>
              <a:cxn ang="0">
                <a:pos x="15" y="7"/>
              </a:cxn>
              <a:cxn ang="0">
                <a:pos x="18" y="7"/>
              </a:cxn>
              <a:cxn ang="0">
                <a:pos x="21" y="8"/>
              </a:cxn>
              <a:cxn ang="0">
                <a:pos x="24" y="8"/>
              </a:cxn>
              <a:cxn ang="0">
                <a:pos x="28" y="8"/>
              </a:cxn>
              <a:cxn ang="0">
                <a:pos x="32" y="8"/>
              </a:cxn>
              <a:cxn ang="0">
                <a:pos x="36" y="8"/>
              </a:cxn>
              <a:cxn ang="0">
                <a:pos x="39" y="7"/>
              </a:cxn>
              <a:cxn ang="0">
                <a:pos x="46" y="5"/>
              </a:cxn>
              <a:cxn ang="0">
                <a:pos x="54" y="2"/>
              </a:cxn>
              <a:cxn ang="0">
                <a:pos x="58" y="1"/>
              </a:cxn>
              <a:cxn ang="0">
                <a:pos x="61" y="1"/>
              </a:cxn>
              <a:cxn ang="0">
                <a:pos x="76" y="0"/>
              </a:cxn>
            </a:cxnLst>
            <a:rect l="0" t="0" r="r" b="b"/>
            <a:pathLst>
              <a:path w="77" h="9">
                <a:moveTo>
                  <a:pt x="0" y="0"/>
                </a:moveTo>
                <a:lnTo>
                  <a:pt x="12" y="6"/>
                </a:lnTo>
                <a:lnTo>
                  <a:pt x="15" y="7"/>
                </a:lnTo>
                <a:lnTo>
                  <a:pt x="18" y="7"/>
                </a:lnTo>
                <a:lnTo>
                  <a:pt x="21" y="8"/>
                </a:lnTo>
                <a:lnTo>
                  <a:pt x="24" y="8"/>
                </a:lnTo>
                <a:lnTo>
                  <a:pt x="28" y="8"/>
                </a:lnTo>
                <a:lnTo>
                  <a:pt x="32" y="8"/>
                </a:lnTo>
                <a:lnTo>
                  <a:pt x="36" y="8"/>
                </a:lnTo>
                <a:lnTo>
                  <a:pt x="39" y="7"/>
                </a:lnTo>
                <a:lnTo>
                  <a:pt x="46" y="5"/>
                </a:lnTo>
                <a:lnTo>
                  <a:pt x="54" y="2"/>
                </a:lnTo>
                <a:lnTo>
                  <a:pt x="58" y="1"/>
                </a:lnTo>
                <a:lnTo>
                  <a:pt x="61" y="1"/>
                </a:lnTo>
                <a:lnTo>
                  <a:pt x="76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1800225"/>
            <a:ext cx="4162425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The Red Scare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After Sacco-Vanzetti, anti-communism became commonplace.  Fear of communism was created by politicians, business leaders, and the press.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An untimely series of labor strikes raised fears, as riots and propaganda turned the public’s opinion against the strikers until the strikes were violently put down.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The fight against communism was led by U.S. Attorney General A. Mitchell Palmer.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/>
          </a:p>
        </p:txBody>
      </p:sp>
      <p:sp>
        <p:nvSpPr>
          <p:cNvPr id="16388" name="SMARTPenAnnotation17"/>
          <p:cNvSpPr>
            <a:spLocks/>
          </p:cNvSpPr>
          <p:nvPr/>
        </p:nvSpPr>
        <p:spPr bwMode="auto">
          <a:xfrm>
            <a:off x="4943475" y="1243013"/>
            <a:ext cx="3395663" cy="93662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5" y="31"/>
              </a:cxn>
              <a:cxn ang="0">
                <a:pos x="7" y="30"/>
              </a:cxn>
              <a:cxn ang="0">
                <a:pos x="10" y="28"/>
              </a:cxn>
              <a:cxn ang="0">
                <a:pos x="20" y="27"/>
              </a:cxn>
              <a:cxn ang="0">
                <a:pos x="86" y="27"/>
              </a:cxn>
              <a:cxn ang="0">
                <a:pos x="151" y="27"/>
              </a:cxn>
              <a:cxn ang="0">
                <a:pos x="166" y="28"/>
              </a:cxn>
              <a:cxn ang="0">
                <a:pos x="172" y="29"/>
              </a:cxn>
              <a:cxn ang="0">
                <a:pos x="185" y="31"/>
              </a:cxn>
              <a:cxn ang="0">
                <a:pos x="273" y="38"/>
              </a:cxn>
              <a:cxn ang="0">
                <a:pos x="286" y="39"/>
              </a:cxn>
              <a:cxn ang="0">
                <a:pos x="297" y="41"/>
              </a:cxn>
              <a:cxn ang="0">
                <a:pos x="306" y="42"/>
              </a:cxn>
              <a:cxn ang="0">
                <a:pos x="329" y="45"/>
              </a:cxn>
              <a:cxn ang="0">
                <a:pos x="343" y="47"/>
              </a:cxn>
              <a:cxn ang="0">
                <a:pos x="364" y="48"/>
              </a:cxn>
              <a:cxn ang="0">
                <a:pos x="385" y="49"/>
              </a:cxn>
              <a:cxn ang="0">
                <a:pos x="412" y="52"/>
              </a:cxn>
              <a:cxn ang="0">
                <a:pos x="507" y="56"/>
              </a:cxn>
              <a:cxn ang="0">
                <a:pos x="575" y="58"/>
              </a:cxn>
              <a:cxn ang="0">
                <a:pos x="604" y="57"/>
              </a:cxn>
              <a:cxn ang="0">
                <a:pos x="630" y="55"/>
              </a:cxn>
              <a:cxn ang="0">
                <a:pos x="695" y="54"/>
              </a:cxn>
              <a:cxn ang="0">
                <a:pos x="750" y="53"/>
              </a:cxn>
              <a:cxn ang="0">
                <a:pos x="814" y="50"/>
              </a:cxn>
              <a:cxn ang="0">
                <a:pos x="843" y="49"/>
              </a:cxn>
              <a:cxn ang="0">
                <a:pos x="857" y="48"/>
              </a:cxn>
              <a:cxn ang="0">
                <a:pos x="870" y="47"/>
              </a:cxn>
              <a:cxn ang="0">
                <a:pos x="1090" y="32"/>
              </a:cxn>
              <a:cxn ang="0">
                <a:pos x="1108" y="30"/>
              </a:cxn>
              <a:cxn ang="0">
                <a:pos x="1138" y="28"/>
              </a:cxn>
              <a:cxn ang="0">
                <a:pos x="1169" y="27"/>
              </a:cxn>
              <a:cxn ang="0">
                <a:pos x="1230" y="24"/>
              </a:cxn>
              <a:cxn ang="0">
                <a:pos x="1302" y="21"/>
              </a:cxn>
              <a:cxn ang="0">
                <a:pos x="1475" y="13"/>
              </a:cxn>
              <a:cxn ang="0">
                <a:pos x="1563" y="7"/>
              </a:cxn>
              <a:cxn ang="0">
                <a:pos x="1600" y="6"/>
              </a:cxn>
              <a:cxn ang="0">
                <a:pos x="1663" y="5"/>
              </a:cxn>
              <a:cxn ang="0">
                <a:pos x="1704" y="5"/>
              </a:cxn>
              <a:cxn ang="0">
                <a:pos x="1897" y="0"/>
              </a:cxn>
              <a:cxn ang="0">
                <a:pos x="1962" y="1"/>
              </a:cxn>
              <a:cxn ang="0">
                <a:pos x="2021" y="4"/>
              </a:cxn>
              <a:cxn ang="0">
                <a:pos x="2040" y="5"/>
              </a:cxn>
              <a:cxn ang="0">
                <a:pos x="2048" y="6"/>
              </a:cxn>
              <a:cxn ang="0">
                <a:pos x="2055" y="7"/>
              </a:cxn>
              <a:cxn ang="0">
                <a:pos x="2090" y="10"/>
              </a:cxn>
              <a:cxn ang="0">
                <a:pos x="2099" y="11"/>
              </a:cxn>
              <a:cxn ang="0">
                <a:pos x="2115" y="13"/>
              </a:cxn>
              <a:cxn ang="0">
                <a:pos x="2138" y="14"/>
              </a:cxn>
            </a:cxnLst>
            <a:rect l="0" t="0" r="r" b="b"/>
            <a:pathLst>
              <a:path w="2139" h="59">
                <a:moveTo>
                  <a:pt x="0" y="36"/>
                </a:moveTo>
                <a:lnTo>
                  <a:pt x="5" y="31"/>
                </a:lnTo>
                <a:lnTo>
                  <a:pt x="7" y="30"/>
                </a:lnTo>
                <a:lnTo>
                  <a:pt x="10" y="28"/>
                </a:lnTo>
                <a:lnTo>
                  <a:pt x="20" y="27"/>
                </a:lnTo>
                <a:lnTo>
                  <a:pt x="86" y="27"/>
                </a:lnTo>
                <a:lnTo>
                  <a:pt x="151" y="27"/>
                </a:lnTo>
                <a:lnTo>
                  <a:pt x="166" y="28"/>
                </a:lnTo>
                <a:lnTo>
                  <a:pt x="172" y="29"/>
                </a:lnTo>
                <a:lnTo>
                  <a:pt x="185" y="31"/>
                </a:lnTo>
                <a:lnTo>
                  <a:pt x="273" y="38"/>
                </a:lnTo>
                <a:lnTo>
                  <a:pt x="286" y="39"/>
                </a:lnTo>
                <a:lnTo>
                  <a:pt x="297" y="41"/>
                </a:lnTo>
                <a:lnTo>
                  <a:pt x="306" y="42"/>
                </a:lnTo>
                <a:lnTo>
                  <a:pt x="329" y="45"/>
                </a:lnTo>
                <a:lnTo>
                  <a:pt x="343" y="47"/>
                </a:lnTo>
                <a:lnTo>
                  <a:pt x="364" y="48"/>
                </a:lnTo>
                <a:lnTo>
                  <a:pt x="385" y="49"/>
                </a:lnTo>
                <a:lnTo>
                  <a:pt x="412" y="52"/>
                </a:lnTo>
                <a:lnTo>
                  <a:pt x="507" y="56"/>
                </a:lnTo>
                <a:lnTo>
                  <a:pt x="575" y="58"/>
                </a:lnTo>
                <a:lnTo>
                  <a:pt x="604" y="57"/>
                </a:lnTo>
                <a:lnTo>
                  <a:pt x="630" y="55"/>
                </a:lnTo>
                <a:lnTo>
                  <a:pt x="695" y="54"/>
                </a:lnTo>
                <a:lnTo>
                  <a:pt x="750" y="53"/>
                </a:lnTo>
                <a:lnTo>
                  <a:pt x="814" y="50"/>
                </a:lnTo>
                <a:lnTo>
                  <a:pt x="843" y="49"/>
                </a:lnTo>
                <a:lnTo>
                  <a:pt x="857" y="48"/>
                </a:lnTo>
                <a:lnTo>
                  <a:pt x="870" y="47"/>
                </a:lnTo>
                <a:lnTo>
                  <a:pt x="1090" y="32"/>
                </a:lnTo>
                <a:lnTo>
                  <a:pt x="1108" y="30"/>
                </a:lnTo>
                <a:lnTo>
                  <a:pt x="1138" y="28"/>
                </a:lnTo>
                <a:lnTo>
                  <a:pt x="1169" y="27"/>
                </a:lnTo>
                <a:lnTo>
                  <a:pt x="1230" y="24"/>
                </a:lnTo>
                <a:lnTo>
                  <a:pt x="1302" y="21"/>
                </a:lnTo>
                <a:lnTo>
                  <a:pt x="1475" y="13"/>
                </a:lnTo>
                <a:lnTo>
                  <a:pt x="1563" y="7"/>
                </a:lnTo>
                <a:lnTo>
                  <a:pt x="1600" y="6"/>
                </a:lnTo>
                <a:lnTo>
                  <a:pt x="1663" y="5"/>
                </a:lnTo>
                <a:lnTo>
                  <a:pt x="1704" y="5"/>
                </a:lnTo>
                <a:lnTo>
                  <a:pt x="1897" y="0"/>
                </a:lnTo>
                <a:lnTo>
                  <a:pt x="1962" y="1"/>
                </a:lnTo>
                <a:lnTo>
                  <a:pt x="2021" y="4"/>
                </a:lnTo>
                <a:lnTo>
                  <a:pt x="2040" y="5"/>
                </a:lnTo>
                <a:lnTo>
                  <a:pt x="2048" y="6"/>
                </a:lnTo>
                <a:lnTo>
                  <a:pt x="2055" y="7"/>
                </a:lnTo>
                <a:lnTo>
                  <a:pt x="2090" y="10"/>
                </a:lnTo>
                <a:lnTo>
                  <a:pt x="2099" y="11"/>
                </a:lnTo>
                <a:lnTo>
                  <a:pt x="2115" y="13"/>
                </a:lnTo>
                <a:lnTo>
                  <a:pt x="2138" y="1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SMARTPenAnnotation18"/>
          <p:cNvSpPr>
            <a:spLocks/>
          </p:cNvSpPr>
          <p:nvPr/>
        </p:nvSpPr>
        <p:spPr bwMode="auto">
          <a:xfrm>
            <a:off x="5473700" y="280988"/>
            <a:ext cx="250825" cy="404812"/>
          </a:xfrm>
          <a:custGeom>
            <a:avLst/>
            <a:gdLst/>
            <a:ahLst/>
            <a:cxnLst>
              <a:cxn ang="0">
                <a:pos x="154" y="36"/>
              </a:cxn>
              <a:cxn ang="0">
                <a:pos x="152" y="22"/>
              </a:cxn>
              <a:cxn ang="0">
                <a:pos x="152" y="10"/>
              </a:cxn>
              <a:cxn ang="0">
                <a:pos x="149" y="5"/>
              </a:cxn>
              <a:cxn ang="0">
                <a:pos x="145" y="1"/>
              </a:cxn>
              <a:cxn ang="0">
                <a:pos x="140" y="0"/>
              </a:cxn>
              <a:cxn ang="0">
                <a:pos x="135" y="1"/>
              </a:cxn>
              <a:cxn ang="0">
                <a:pos x="129" y="7"/>
              </a:cxn>
              <a:cxn ang="0">
                <a:pos x="123" y="13"/>
              </a:cxn>
              <a:cxn ang="0">
                <a:pos x="115" y="19"/>
              </a:cxn>
              <a:cxn ang="0">
                <a:pos x="102" y="31"/>
              </a:cxn>
              <a:cxn ang="0">
                <a:pos x="55" y="78"/>
              </a:cxn>
              <a:cxn ang="0">
                <a:pos x="45" y="90"/>
              </a:cxn>
              <a:cxn ang="0">
                <a:pos x="26" y="115"/>
              </a:cxn>
              <a:cxn ang="0">
                <a:pos x="16" y="131"/>
              </a:cxn>
              <a:cxn ang="0">
                <a:pos x="8" y="144"/>
              </a:cxn>
              <a:cxn ang="0">
                <a:pos x="4" y="155"/>
              </a:cxn>
              <a:cxn ang="0">
                <a:pos x="1" y="164"/>
              </a:cxn>
              <a:cxn ang="0">
                <a:pos x="0" y="174"/>
              </a:cxn>
              <a:cxn ang="0">
                <a:pos x="2" y="183"/>
              </a:cxn>
              <a:cxn ang="0">
                <a:pos x="5" y="199"/>
              </a:cxn>
              <a:cxn ang="0">
                <a:pos x="10" y="209"/>
              </a:cxn>
              <a:cxn ang="0">
                <a:pos x="15" y="218"/>
              </a:cxn>
              <a:cxn ang="0">
                <a:pos x="20" y="225"/>
              </a:cxn>
              <a:cxn ang="0">
                <a:pos x="27" y="232"/>
              </a:cxn>
              <a:cxn ang="0">
                <a:pos x="35" y="238"/>
              </a:cxn>
              <a:cxn ang="0">
                <a:pos x="42" y="244"/>
              </a:cxn>
              <a:cxn ang="0">
                <a:pos x="50" y="249"/>
              </a:cxn>
              <a:cxn ang="0">
                <a:pos x="58" y="252"/>
              </a:cxn>
              <a:cxn ang="0">
                <a:pos x="69" y="254"/>
              </a:cxn>
              <a:cxn ang="0">
                <a:pos x="78" y="253"/>
              </a:cxn>
              <a:cxn ang="0">
                <a:pos x="85" y="252"/>
              </a:cxn>
              <a:cxn ang="0">
                <a:pos x="98" y="251"/>
              </a:cxn>
            </a:cxnLst>
            <a:rect l="0" t="0" r="r" b="b"/>
            <a:pathLst>
              <a:path w="158" h="255">
                <a:moveTo>
                  <a:pt x="157" y="44"/>
                </a:moveTo>
                <a:lnTo>
                  <a:pt x="154" y="36"/>
                </a:lnTo>
                <a:lnTo>
                  <a:pt x="153" y="30"/>
                </a:lnTo>
                <a:lnTo>
                  <a:pt x="152" y="22"/>
                </a:lnTo>
                <a:lnTo>
                  <a:pt x="152" y="18"/>
                </a:lnTo>
                <a:lnTo>
                  <a:pt x="152" y="10"/>
                </a:lnTo>
                <a:lnTo>
                  <a:pt x="151" y="7"/>
                </a:lnTo>
                <a:lnTo>
                  <a:pt x="149" y="5"/>
                </a:lnTo>
                <a:lnTo>
                  <a:pt x="147" y="3"/>
                </a:lnTo>
                <a:lnTo>
                  <a:pt x="145" y="1"/>
                </a:lnTo>
                <a:lnTo>
                  <a:pt x="142" y="0"/>
                </a:lnTo>
                <a:lnTo>
                  <a:pt x="140" y="0"/>
                </a:lnTo>
                <a:lnTo>
                  <a:pt x="137" y="0"/>
                </a:lnTo>
                <a:lnTo>
                  <a:pt x="135" y="1"/>
                </a:lnTo>
                <a:lnTo>
                  <a:pt x="132" y="3"/>
                </a:lnTo>
                <a:lnTo>
                  <a:pt x="129" y="7"/>
                </a:lnTo>
                <a:lnTo>
                  <a:pt x="126" y="10"/>
                </a:lnTo>
                <a:lnTo>
                  <a:pt x="123" y="13"/>
                </a:lnTo>
                <a:lnTo>
                  <a:pt x="119" y="15"/>
                </a:lnTo>
                <a:lnTo>
                  <a:pt x="115" y="19"/>
                </a:lnTo>
                <a:lnTo>
                  <a:pt x="111" y="22"/>
                </a:lnTo>
                <a:lnTo>
                  <a:pt x="102" y="31"/>
                </a:lnTo>
                <a:lnTo>
                  <a:pt x="60" y="72"/>
                </a:lnTo>
                <a:lnTo>
                  <a:pt x="55" y="78"/>
                </a:lnTo>
                <a:lnTo>
                  <a:pt x="50" y="84"/>
                </a:lnTo>
                <a:lnTo>
                  <a:pt x="45" y="90"/>
                </a:lnTo>
                <a:lnTo>
                  <a:pt x="39" y="98"/>
                </a:lnTo>
                <a:lnTo>
                  <a:pt x="26" y="115"/>
                </a:lnTo>
                <a:lnTo>
                  <a:pt x="20" y="123"/>
                </a:lnTo>
                <a:lnTo>
                  <a:pt x="16" y="131"/>
                </a:lnTo>
                <a:lnTo>
                  <a:pt x="12" y="138"/>
                </a:lnTo>
                <a:lnTo>
                  <a:pt x="8" y="144"/>
                </a:lnTo>
                <a:lnTo>
                  <a:pt x="6" y="149"/>
                </a:lnTo>
                <a:lnTo>
                  <a:pt x="4" y="155"/>
                </a:lnTo>
                <a:lnTo>
                  <a:pt x="2" y="160"/>
                </a:lnTo>
                <a:lnTo>
                  <a:pt x="1" y="164"/>
                </a:lnTo>
                <a:lnTo>
                  <a:pt x="0" y="169"/>
                </a:lnTo>
                <a:lnTo>
                  <a:pt x="0" y="174"/>
                </a:lnTo>
                <a:lnTo>
                  <a:pt x="1" y="178"/>
                </a:lnTo>
                <a:lnTo>
                  <a:pt x="2" y="183"/>
                </a:lnTo>
                <a:lnTo>
                  <a:pt x="4" y="193"/>
                </a:lnTo>
                <a:lnTo>
                  <a:pt x="5" y="199"/>
                </a:lnTo>
                <a:lnTo>
                  <a:pt x="7" y="204"/>
                </a:lnTo>
                <a:lnTo>
                  <a:pt x="10" y="209"/>
                </a:lnTo>
                <a:lnTo>
                  <a:pt x="12" y="214"/>
                </a:lnTo>
                <a:lnTo>
                  <a:pt x="15" y="218"/>
                </a:lnTo>
                <a:lnTo>
                  <a:pt x="17" y="222"/>
                </a:lnTo>
                <a:lnTo>
                  <a:pt x="20" y="225"/>
                </a:lnTo>
                <a:lnTo>
                  <a:pt x="24" y="229"/>
                </a:lnTo>
                <a:lnTo>
                  <a:pt x="27" y="232"/>
                </a:lnTo>
                <a:lnTo>
                  <a:pt x="31" y="235"/>
                </a:lnTo>
                <a:lnTo>
                  <a:pt x="35" y="238"/>
                </a:lnTo>
                <a:lnTo>
                  <a:pt x="39" y="241"/>
                </a:lnTo>
                <a:lnTo>
                  <a:pt x="42" y="244"/>
                </a:lnTo>
                <a:lnTo>
                  <a:pt x="46" y="247"/>
                </a:lnTo>
                <a:lnTo>
                  <a:pt x="50" y="249"/>
                </a:lnTo>
                <a:lnTo>
                  <a:pt x="54" y="251"/>
                </a:lnTo>
                <a:lnTo>
                  <a:pt x="58" y="252"/>
                </a:lnTo>
                <a:lnTo>
                  <a:pt x="64" y="253"/>
                </a:lnTo>
                <a:lnTo>
                  <a:pt x="69" y="254"/>
                </a:lnTo>
                <a:lnTo>
                  <a:pt x="74" y="254"/>
                </a:lnTo>
                <a:lnTo>
                  <a:pt x="78" y="253"/>
                </a:lnTo>
                <a:lnTo>
                  <a:pt x="82" y="252"/>
                </a:lnTo>
                <a:lnTo>
                  <a:pt x="85" y="252"/>
                </a:lnTo>
                <a:lnTo>
                  <a:pt x="88" y="251"/>
                </a:lnTo>
                <a:lnTo>
                  <a:pt x="98" y="251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SMARTPenAnnotation19"/>
          <p:cNvSpPr>
            <a:spLocks/>
          </p:cNvSpPr>
          <p:nvPr/>
        </p:nvSpPr>
        <p:spPr bwMode="auto">
          <a:xfrm>
            <a:off x="5772150" y="404813"/>
            <a:ext cx="157163" cy="157162"/>
          </a:xfrm>
          <a:custGeom>
            <a:avLst/>
            <a:gdLst/>
            <a:ahLst/>
            <a:cxnLst>
              <a:cxn ang="0">
                <a:pos x="77" y="78"/>
              </a:cxn>
              <a:cxn ang="0">
                <a:pos x="64" y="84"/>
              </a:cxn>
              <a:cxn ang="0">
                <a:pos x="62" y="86"/>
              </a:cxn>
              <a:cxn ang="0">
                <a:pos x="60" y="87"/>
              </a:cxn>
              <a:cxn ang="0">
                <a:pos x="58" y="89"/>
              </a:cxn>
              <a:cxn ang="0">
                <a:pos x="56" y="90"/>
              </a:cxn>
              <a:cxn ang="0">
                <a:pos x="54" y="92"/>
              </a:cxn>
              <a:cxn ang="0">
                <a:pos x="53" y="93"/>
              </a:cxn>
              <a:cxn ang="0">
                <a:pos x="51" y="94"/>
              </a:cxn>
              <a:cxn ang="0">
                <a:pos x="50" y="95"/>
              </a:cxn>
              <a:cxn ang="0">
                <a:pos x="48" y="95"/>
              </a:cxn>
              <a:cxn ang="0">
                <a:pos x="45" y="97"/>
              </a:cxn>
              <a:cxn ang="0">
                <a:pos x="43" y="98"/>
              </a:cxn>
              <a:cxn ang="0">
                <a:pos x="43" y="98"/>
              </a:cxn>
              <a:cxn ang="0">
                <a:pos x="46" y="95"/>
              </a:cxn>
              <a:cxn ang="0">
                <a:pos x="47" y="94"/>
              </a:cxn>
              <a:cxn ang="0">
                <a:pos x="48" y="92"/>
              </a:cxn>
              <a:cxn ang="0">
                <a:pos x="50" y="90"/>
              </a:cxn>
              <a:cxn ang="0">
                <a:pos x="51" y="87"/>
              </a:cxn>
              <a:cxn ang="0">
                <a:pos x="53" y="84"/>
              </a:cxn>
              <a:cxn ang="0">
                <a:pos x="58" y="77"/>
              </a:cxn>
              <a:cxn ang="0">
                <a:pos x="69" y="62"/>
              </a:cxn>
              <a:cxn ang="0">
                <a:pos x="82" y="44"/>
              </a:cxn>
              <a:cxn ang="0">
                <a:pos x="91" y="32"/>
              </a:cxn>
              <a:cxn ang="0">
                <a:pos x="93" y="27"/>
              </a:cxn>
              <a:cxn ang="0">
                <a:pos x="95" y="22"/>
              </a:cxn>
              <a:cxn ang="0">
                <a:pos x="97" y="18"/>
              </a:cxn>
              <a:cxn ang="0">
                <a:pos x="97" y="15"/>
              </a:cxn>
              <a:cxn ang="0">
                <a:pos x="98" y="11"/>
              </a:cxn>
              <a:cxn ang="0">
                <a:pos x="98" y="8"/>
              </a:cxn>
              <a:cxn ang="0">
                <a:pos x="98" y="5"/>
              </a:cxn>
              <a:cxn ang="0">
                <a:pos x="96" y="3"/>
              </a:cxn>
              <a:cxn ang="0">
                <a:pos x="94" y="1"/>
              </a:cxn>
              <a:cxn ang="0">
                <a:pos x="92" y="0"/>
              </a:cxn>
              <a:cxn ang="0">
                <a:pos x="89" y="0"/>
              </a:cxn>
              <a:cxn ang="0">
                <a:pos x="86" y="1"/>
              </a:cxn>
              <a:cxn ang="0">
                <a:pos x="83" y="1"/>
              </a:cxn>
              <a:cxn ang="0">
                <a:pos x="79" y="2"/>
              </a:cxn>
              <a:cxn ang="0">
                <a:pos x="75" y="4"/>
              </a:cxn>
              <a:cxn ang="0">
                <a:pos x="71" y="5"/>
              </a:cxn>
              <a:cxn ang="0">
                <a:pos x="66" y="8"/>
              </a:cxn>
              <a:cxn ang="0">
                <a:pos x="55" y="13"/>
              </a:cxn>
              <a:cxn ang="0">
                <a:pos x="43" y="18"/>
              </a:cxn>
              <a:cxn ang="0">
                <a:pos x="38" y="21"/>
              </a:cxn>
              <a:cxn ang="0">
                <a:pos x="33" y="24"/>
              </a:cxn>
              <a:cxn ang="0">
                <a:pos x="28" y="27"/>
              </a:cxn>
              <a:cxn ang="0">
                <a:pos x="24" y="30"/>
              </a:cxn>
              <a:cxn ang="0">
                <a:pos x="20" y="33"/>
              </a:cxn>
              <a:cxn ang="0">
                <a:pos x="0" y="47"/>
              </a:cxn>
            </a:cxnLst>
            <a:rect l="0" t="0" r="r" b="b"/>
            <a:pathLst>
              <a:path w="99" h="99">
                <a:moveTo>
                  <a:pt x="77" y="78"/>
                </a:moveTo>
                <a:lnTo>
                  <a:pt x="64" y="84"/>
                </a:lnTo>
                <a:lnTo>
                  <a:pt x="62" y="86"/>
                </a:lnTo>
                <a:lnTo>
                  <a:pt x="60" y="87"/>
                </a:lnTo>
                <a:lnTo>
                  <a:pt x="58" y="89"/>
                </a:lnTo>
                <a:lnTo>
                  <a:pt x="56" y="90"/>
                </a:lnTo>
                <a:lnTo>
                  <a:pt x="54" y="92"/>
                </a:lnTo>
                <a:lnTo>
                  <a:pt x="53" y="93"/>
                </a:lnTo>
                <a:lnTo>
                  <a:pt x="51" y="94"/>
                </a:lnTo>
                <a:lnTo>
                  <a:pt x="50" y="95"/>
                </a:lnTo>
                <a:lnTo>
                  <a:pt x="48" y="95"/>
                </a:lnTo>
                <a:lnTo>
                  <a:pt x="45" y="97"/>
                </a:lnTo>
                <a:lnTo>
                  <a:pt x="43" y="98"/>
                </a:lnTo>
                <a:lnTo>
                  <a:pt x="46" y="95"/>
                </a:lnTo>
                <a:lnTo>
                  <a:pt x="47" y="94"/>
                </a:lnTo>
                <a:lnTo>
                  <a:pt x="48" y="92"/>
                </a:lnTo>
                <a:lnTo>
                  <a:pt x="50" y="90"/>
                </a:lnTo>
                <a:lnTo>
                  <a:pt x="51" y="87"/>
                </a:lnTo>
                <a:lnTo>
                  <a:pt x="53" y="84"/>
                </a:lnTo>
                <a:lnTo>
                  <a:pt x="58" y="77"/>
                </a:lnTo>
                <a:lnTo>
                  <a:pt x="69" y="62"/>
                </a:lnTo>
                <a:lnTo>
                  <a:pt x="82" y="44"/>
                </a:lnTo>
                <a:lnTo>
                  <a:pt x="91" y="32"/>
                </a:lnTo>
                <a:lnTo>
                  <a:pt x="93" y="27"/>
                </a:lnTo>
                <a:lnTo>
                  <a:pt x="95" y="22"/>
                </a:lnTo>
                <a:lnTo>
                  <a:pt x="97" y="18"/>
                </a:lnTo>
                <a:lnTo>
                  <a:pt x="97" y="15"/>
                </a:lnTo>
                <a:lnTo>
                  <a:pt x="98" y="11"/>
                </a:lnTo>
                <a:lnTo>
                  <a:pt x="98" y="8"/>
                </a:lnTo>
                <a:lnTo>
                  <a:pt x="98" y="5"/>
                </a:lnTo>
                <a:lnTo>
                  <a:pt x="96" y="3"/>
                </a:lnTo>
                <a:lnTo>
                  <a:pt x="94" y="1"/>
                </a:lnTo>
                <a:lnTo>
                  <a:pt x="92" y="0"/>
                </a:lnTo>
                <a:lnTo>
                  <a:pt x="89" y="0"/>
                </a:lnTo>
                <a:lnTo>
                  <a:pt x="86" y="1"/>
                </a:lnTo>
                <a:lnTo>
                  <a:pt x="83" y="1"/>
                </a:lnTo>
                <a:lnTo>
                  <a:pt x="79" y="2"/>
                </a:lnTo>
                <a:lnTo>
                  <a:pt x="75" y="4"/>
                </a:lnTo>
                <a:lnTo>
                  <a:pt x="71" y="5"/>
                </a:lnTo>
                <a:lnTo>
                  <a:pt x="66" y="8"/>
                </a:lnTo>
                <a:lnTo>
                  <a:pt x="55" y="13"/>
                </a:lnTo>
                <a:lnTo>
                  <a:pt x="43" y="18"/>
                </a:lnTo>
                <a:lnTo>
                  <a:pt x="38" y="21"/>
                </a:lnTo>
                <a:lnTo>
                  <a:pt x="33" y="24"/>
                </a:lnTo>
                <a:lnTo>
                  <a:pt x="28" y="27"/>
                </a:lnTo>
                <a:lnTo>
                  <a:pt x="24" y="30"/>
                </a:lnTo>
                <a:lnTo>
                  <a:pt x="20" y="33"/>
                </a:lnTo>
                <a:lnTo>
                  <a:pt x="0" y="4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SMARTPenAnnotation20"/>
          <p:cNvSpPr>
            <a:spLocks/>
          </p:cNvSpPr>
          <p:nvPr/>
        </p:nvSpPr>
        <p:spPr bwMode="auto">
          <a:xfrm>
            <a:off x="6015038" y="393700"/>
            <a:ext cx="23812" cy="127000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11" y="7"/>
              </a:cxn>
              <a:cxn ang="0">
                <a:pos x="5" y="28"/>
              </a:cxn>
              <a:cxn ang="0">
                <a:pos x="3" y="34"/>
              </a:cxn>
              <a:cxn ang="0">
                <a:pos x="2" y="40"/>
              </a:cxn>
              <a:cxn ang="0">
                <a:pos x="1" y="44"/>
              </a:cxn>
              <a:cxn ang="0">
                <a:pos x="1" y="49"/>
              </a:cxn>
              <a:cxn ang="0">
                <a:pos x="1" y="55"/>
              </a:cxn>
              <a:cxn ang="0">
                <a:pos x="0" y="60"/>
              </a:cxn>
              <a:cxn ang="0">
                <a:pos x="1" y="65"/>
              </a:cxn>
              <a:cxn ang="0">
                <a:pos x="2" y="69"/>
              </a:cxn>
              <a:cxn ang="0">
                <a:pos x="4" y="78"/>
              </a:cxn>
              <a:cxn ang="0">
                <a:pos x="4" y="79"/>
              </a:cxn>
              <a:cxn ang="0">
                <a:pos x="4" y="78"/>
              </a:cxn>
              <a:cxn ang="0">
                <a:pos x="5" y="67"/>
              </a:cxn>
            </a:cxnLst>
            <a:rect l="0" t="0" r="r" b="b"/>
            <a:pathLst>
              <a:path w="15" h="80">
                <a:moveTo>
                  <a:pt x="14" y="0"/>
                </a:moveTo>
                <a:lnTo>
                  <a:pt x="11" y="7"/>
                </a:lnTo>
                <a:lnTo>
                  <a:pt x="5" y="28"/>
                </a:lnTo>
                <a:lnTo>
                  <a:pt x="3" y="34"/>
                </a:lnTo>
                <a:lnTo>
                  <a:pt x="2" y="40"/>
                </a:lnTo>
                <a:lnTo>
                  <a:pt x="1" y="44"/>
                </a:lnTo>
                <a:lnTo>
                  <a:pt x="1" y="49"/>
                </a:lnTo>
                <a:lnTo>
                  <a:pt x="1" y="55"/>
                </a:lnTo>
                <a:lnTo>
                  <a:pt x="0" y="60"/>
                </a:lnTo>
                <a:lnTo>
                  <a:pt x="1" y="65"/>
                </a:lnTo>
                <a:lnTo>
                  <a:pt x="2" y="69"/>
                </a:lnTo>
                <a:lnTo>
                  <a:pt x="4" y="78"/>
                </a:lnTo>
                <a:lnTo>
                  <a:pt x="4" y="79"/>
                </a:lnTo>
                <a:lnTo>
                  <a:pt x="4" y="78"/>
                </a:lnTo>
                <a:lnTo>
                  <a:pt x="5" y="6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SMARTPenAnnotation21"/>
          <p:cNvSpPr>
            <a:spLocks/>
          </p:cNvSpPr>
          <p:nvPr/>
        </p:nvSpPr>
        <p:spPr bwMode="auto">
          <a:xfrm>
            <a:off x="6043613" y="433388"/>
            <a:ext cx="130175" cy="139700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5" y="9"/>
              </a:cxn>
              <a:cxn ang="0">
                <a:pos x="6" y="12"/>
              </a:cxn>
              <a:cxn ang="0">
                <a:pos x="7" y="15"/>
              </a:cxn>
              <a:cxn ang="0">
                <a:pos x="8" y="18"/>
              </a:cxn>
              <a:cxn ang="0">
                <a:pos x="8" y="22"/>
              </a:cxn>
              <a:cxn ang="0">
                <a:pos x="8" y="27"/>
              </a:cxn>
              <a:cxn ang="0">
                <a:pos x="9" y="32"/>
              </a:cxn>
              <a:cxn ang="0">
                <a:pos x="9" y="36"/>
              </a:cxn>
              <a:cxn ang="0">
                <a:pos x="10" y="39"/>
              </a:cxn>
              <a:cxn ang="0">
                <a:pos x="11" y="41"/>
              </a:cxn>
              <a:cxn ang="0">
                <a:pos x="12" y="44"/>
              </a:cxn>
              <a:cxn ang="0">
                <a:pos x="13" y="46"/>
              </a:cxn>
              <a:cxn ang="0">
                <a:pos x="13" y="47"/>
              </a:cxn>
              <a:cxn ang="0">
                <a:pos x="14" y="49"/>
              </a:cxn>
              <a:cxn ang="0">
                <a:pos x="15" y="49"/>
              </a:cxn>
              <a:cxn ang="0">
                <a:pos x="16" y="50"/>
              </a:cxn>
              <a:cxn ang="0">
                <a:pos x="16" y="50"/>
              </a:cxn>
              <a:cxn ang="0">
                <a:pos x="17" y="49"/>
              </a:cxn>
              <a:cxn ang="0">
                <a:pos x="17" y="48"/>
              </a:cxn>
              <a:cxn ang="0">
                <a:pos x="20" y="44"/>
              </a:cxn>
              <a:cxn ang="0">
                <a:pos x="30" y="30"/>
              </a:cxn>
              <a:cxn ang="0">
                <a:pos x="34" y="24"/>
              </a:cxn>
              <a:cxn ang="0">
                <a:pos x="38" y="19"/>
              </a:cxn>
              <a:cxn ang="0">
                <a:pos x="45" y="11"/>
              </a:cxn>
              <a:cxn ang="0">
                <a:pos x="50" y="6"/>
              </a:cxn>
              <a:cxn ang="0">
                <a:pos x="52" y="4"/>
              </a:cxn>
              <a:cxn ang="0">
                <a:pos x="55" y="2"/>
              </a:cxn>
              <a:cxn ang="0">
                <a:pos x="58" y="1"/>
              </a:cxn>
              <a:cxn ang="0">
                <a:pos x="59" y="0"/>
              </a:cxn>
              <a:cxn ang="0">
                <a:pos x="61" y="0"/>
              </a:cxn>
              <a:cxn ang="0">
                <a:pos x="62" y="1"/>
              </a:cxn>
              <a:cxn ang="0">
                <a:pos x="65" y="4"/>
              </a:cxn>
              <a:cxn ang="0">
                <a:pos x="66" y="5"/>
              </a:cxn>
              <a:cxn ang="0">
                <a:pos x="68" y="8"/>
              </a:cxn>
              <a:cxn ang="0">
                <a:pos x="69" y="10"/>
              </a:cxn>
              <a:cxn ang="0">
                <a:pos x="70" y="15"/>
              </a:cxn>
              <a:cxn ang="0">
                <a:pos x="71" y="22"/>
              </a:cxn>
              <a:cxn ang="0">
                <a:pos x="71" y="30"/>
              </a:cxn>
              <a:cxn ang="0">
                <a:pos x="72" y="40"/>
              </a:cxn>
              <a:cxn ang="0">
                <a:pos x="74" y="61"/>
              </a:cxn>
              <a:cxn ang="0">
                <a:pos x="75" y="69"/>
              </a:cxn>
              <a:cxn ang="0">
                <a:pos x="77" y="74"/>
              </a:cxn>
              <a:cxn ang="0">
                <a:pos x="81" y="87"/>
              </a:cxn>
            </a:cxnLst>
            <a:rect l="0" t="0" r="r" b="b"/>
            <a:pathLst>
              <a:path w="82" h="88">
                <a:moveTo>
                  <a:pt x="0" y="2"/>
                </a:moveTo>
                <a:lnTo>
                  <a:pt x="5" y="9"/>
                </a:lnTo>
                <a:lnTo>
                  <a:pt x="6" y="12"/>
                </a:lnTo>
                <a:lnTo>
                  <a:pt x="7" y="15"/>
                </a:lnTo>
                <a:lnTo>
                  <a:pt x="8" y="18"/>
                </a:lnTo>
                <a:lnTo>
                  <a:pt x="8" y="22"/>
                </a:lnTo>
                <a:lnTo>
                  <a:pt x="8" y="27"/>
                </a:lnTo>
                <a:lnTo>
                  <a:pt x="9" y="32"/>
                </a:lnTo>
                <a:lnTo>
                  <a:pt x="9" y="36"/>
                </a:lnTo>
                <a:lnTo>
                  <a:pt x="10" y="39"/>
                </a:lnTo>
                <a:lnTo>
                  <a:pt x="11" y="41"/>
                </a:lnTo>
                <a:lnTo>
                  <a:pt x="12" y="44"/>
                </a:lnTo>
                <a:lnTo>
                  <a:pt x="13" y="46"/>
                </a:lnTo>
                <a:lnTo>
                  <a:pt x="13" y="47"/>
                </a:lnTo>
                <a:lnTo>
                  <a:pt x="14" y="49"/>
                </a:lnTo>
                <a:lnTo>
                  <a:pt x="15" y="49"/>
                </a:lnTo>
                <a:lnTo>
                  <a:pt x="16" y="50"/>
                </a:lnTo>
                <a:lnTo>
                  <a:pt x="17" y="49"/>
                </a:lnTo>
                <a:lnTo>
                  <a:pt x="17" y="48"/>
                </a:lnTo>
                <a:lnTo>
                  <a:pt x="20" y="44"/>
                </a:lnTo>
                <a:lnTo>
                  <a:pt x="30" y="30"/>
                </a:lnTo>
                <a:lnTo>
                  <a:pt x="34" y="24"/>
                </a:lnTo>
                <a:lnTo>
                  <a:pt x="38" y="19"/>
                </a:lnTo>
                <a:lnTo>
                  <a:pt x="45" y="11"/>
                </a:lnTo>
                <a:lnTo>
                  <a:pt x="50" y="6"/>
                </a:lnTo>
                <a:lnTo>
                  <a:pt x="52" y="4"/>
                </a:lnTo>
                <a:lnTo>
                  <a:pt x="55" y="2"/>
                </a:lnTo>
                <a:lnTo>
                  <a:pt x="58" y="1"/>
                </a:lnTo>
                <a:lnTo>
                  <a:pt x="59" y="0"/>
                </a:lnTo>
                <a:lnTo>
                  <a:pt x="61" y="0"/>
                </a:lnTo>
                <a:lnTo>
                  <a:pt x="62" y="1"/>
                </a:lnTo>
                <a:lnTo>
                  <a:pt x="65" y="4"/>
                </a:lnTo>
                <a:lnTo>
                  <a:pt x="66" y="5"/>
                </a:lnTo>
                <a:lnTo>
                  <a:pt x="68" y="8"/>
                </a:lnTo>
                <a:lnTo>
                  <a:pt x="69" y="10"/>
                </a:lnTo>
                <a:lnTo>
                  <a:pt x="70" y="15"/>
                </a:lnTo>
                <a:lnTo>
                  <a:pt x="71" y="22"/>
                </a:lnTo>
                <a:lnTo>
                  <a:pt x="71" y="30"/>
                </a:lnTo>
                <a:lnTo>
                  <a:pt x="72" y="40"/>
                </a:lnTo>
                <a:lnTo>
                  <a:pt x="74" y="61"/>
                </a:lnTo>
                <a:lnTo>
                  <a:pt x="75" y="69"/>
                </a:lnTo>
                <a:lnTo>
                  <a:pt x="77" y="74"/>
                </a:lnTo>
                <a:lnTo>
                  <a:pt x="81" y="8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SMARTPenAnnotation22"/>
          <p:cNvSpPr>
            <a:spLocks/>
          </p:cNvSpPr>
          <p:nvPr/>
        </p:nvSpPr>
        <p:spPr bwMode="auto">
          <a:xfrm>
            <a:off x="6237288" y="465138"/>
            <a:ext cx="173037" cy="123825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17" y="7"/>
              </a:cxn>
              <a:cxn ang="0">
                <a:pos x="16" y="10"/>
              </a:cxn>
              <a:cxn ang="0">
                <a:pos x="15" y="14"/>
              </a:cxn>
              <a:cxn ang="0">
                <a:pos x="14" y="18"/>
              </a:cxn>
              <a:cxn ang="0">
                <a:pos x="12" y="27"/>
              </a:cxn>
              <a:cxn ang="0">
                <a:pos x="6" y="50"/>
              </a:cxn>
              <a:cxn ang="0">
                <a:pos x="4" y="60"/>
              </a:cxn>
              <a:cxn ang="0">
                <a:pos x="2" y="67"/>
              </a:cxn>
              <a:cxn ang="0">
                <a:pos x="1" y="73"/>
              </a:cxn>
              <a:cxn ang="0">
                <a:pos x="1" y="76"/>
              </a:cxn>
              <a:cxn ang="0">
                <a:pos x="0" y="77"/>
              </a:cxn>
              <a:cxn ang="0">
                <a:pos x="0" y="77"/>
              </a:cxn>
              <a:cxn ang="0">
                <a:pos x="0" y="75"/>
              </a:cxn>
              <a:cxn ang="0">
                <a:pos x="1" y="74"/>
              </a:cxn>
              <a:cxn ang="0">
                <a:pos x="2" y="71"/>
              </a:cxn>
              <a:cxn ang="0">
                <a:pos x="3" y="68"/>
              </a:cxn>
              <a:cxn ang="0">
                <a:pos x="4" y="64"/>
              </a:cxn>
              <a:cxn ang="0">
                <a:pos x="6" y="59"/>
              </a:cxn>
              <a:cxn ang="0">
                <a:pos x="7" y="50"/>
              </a:cxn>
              <a:cxn ang="0">
                <a:pos x="9" y="39"/>
              </a:cxn>
              <a:cxn ang="0">
                <a:pos x="12" y="10"/>
              </a:cxn>
              <a:cxn ang="0">
                <a:pos x="12" y="5"/>
              </a:cxn>
              <a:cxn ang="0">
                <a:pos x="13" y="2"/>
              </a:cxn>
              <a:cxn ang="0">
                <a:pos x="14" y="1"/>
              </a:cxn>
              <a:cxn ang="0">
                <a:pos x="15" y="0"/>
              </a:cxn>
              <a:cxn ang="0">
                <a:pos x="16" y="1"/>
              </a:cxn>
              <a:cxn ang="0">
                <a:pos x="19" y="2"/>
              </a:cxn>
              <a:cxn ang="0">
                <a:pos x="21" y="4"/>
              </a:cxn>
              <a:cxn ang="0">
                <a:pos x="23" y="6"/>
              </a:cxn>
              <a:cxn ang="0">
                <a:pos x="26" y="8"/>
              </a:cxn>
              <a:cxn ang="0">
                <a:pos x="29" y="12"/>
              </a:cxn>
              <a:cxn ang="0">
                <a:pos x="33" y="16"/>
              </a:cxn>
              <a:cxn ang="0">
                <a:pos x="37" y="21"/>
              </a:cxn>
              <a:cxn ang="0">
                <a:pos x="39" y="25"/>
              </a:cxn>
              <a:cxn ang="0">
                <a:pos x="41" y="28"/>
              </a:cxn>
              <a:cxn ang="0">
                <a:pos x="42" y="30"/>
              </a:cxn>
              <a:cxn ang="0">
                <a:pos x="43" y="32"/>
              </a:cxn>
              <a:cxn ang="0">
                <a:pos x="45" y="32"/>
              </a:cxn>
              <a:cxn ang="0">
                <a:pos x="46" y="32"/>
              </a:cxn>
              <a:cxn ang="0">
                <a:pos x="49" y="30"/>
              </a:cxn>
              <a:cxn ang="0">
                <a:pos x="51" y="29"/>
              </a:cxn>
              <a:cxn ang="0">
                <a:pos x="53" y="27"/>
              </a:cxn>
              <a:cxn ang="0">
                <a:pos x="57" y="22"/>
              </a:cxn>
              <a:cxn ang="0">
                <a:pos x="68" y="12"/>
              </a:cxn>
              <a:cxn ang="0">
                <a:pos x="70" y="11"/>
              </a:cxn>
              <a:cxn ang="0">
                <a:pos x="71" y="11"/>
              </a:cxn>
              <a:cxn ang="0">
                <a:pos x="73" y="12"/>
              </a:cxn>
              <a:cxn ang="0">
                <a:pos x="76" y="14"/>
              </a:cxn>
              <a:cxn ang="0">
                <a:pos x="77" y="15"/>
              </a:cxn>
              <a:cxn ang="0">
                <a:pos x="79" y="17"/>
              </a:cxn>
              <a:cxn ang="0">
                <a:pos x="80" y="20"/>
              </a:cxn>
              <a:cxn ang="0">
                <a:pos x="82" y="24"/>
              </a:cxn>
              <a:cxn ang="0">
                <a:pos x="84" y="28"/>
              </a:cxn>
              <a:cxn ang="0">
                <a:pos x="88" y="33"/>
              </a:cxn>
              <a:cxn ang="0">
                <a:pos x="91" y="38"/>
              </a:cxn>
              <a:cxn ang="0">
                <a:pos x="94" y="42"/>
              </a:cxn>
              <a:cxn ang="0">
                <a:pos x="97" y="46"/>
              </a:cxn>
              <a:cxn ang="0">
                <a:pos x="99" y="48"/>
              </a:cxn>
              <a:cxn ang="0">
                <a:pos x="101" y="51"/>
              </a:cxn>
              <a:cxn ang="0">
                <a:pos x="102" y="53"/>
              </a:cxn>
              <a:cxn ang="0">
                <a:pos x="108" y="58"/>
              </a:cxn>
            </a:cxnLst>
            <a:rect l="0" t="0" r="r" b="b"/>
            <a:pathLst>
              <a:path w="109" h="78">
                <a:moveTo>
                  <a:pt x="22" y="0"/>
                </a:moveTo>
                <a:lnTo>
                  <a:pt x="17" y="7"/>
                </a:lnTo>
                <a:lnTo>
                  <a:pt x="16" y="10"/>
                </a:lnTo>
                <a:lnTo>
                  <a:pt x="15" y="14"/>
                </a:lnTo>
                <a:lnTo>
                  <a:pt x="14" y="18"/>
                </a:lnTo>
                <a:lnTo>
                  <a:pt x="12" y="27"/>
                </a:lnTo>
                <a:lnTo>
                  <a:pt x="6" y="50"/>
                </a:lnTo>
                <a:lnTo>
                  <a:pt x="4" y="60"/>
                </a:lnTo>
                <a:lnTo>
                  <a:pt x="2" y="67"/>
                </a:lnTo>
                <a:lnTo>
                  <a:pt x="1" y="73"/>
                </a:lnTo>
                <a:lnTo>
                  <a:pt x="1" y="76"/>
                </a:lnTo>
                <a:lnTo>
                  <a:pt x="0" y="77"/>
                </a:lnTo>
                <a:lnTo>
                  <a:pt x="0" y="75"/>
                </a:lnTo>
                <a:lnTo>
                  <a:pt x="1" y="74"/>
                </a:lnTo>
                <a:lnTo>
                  <a:pt x="2" y="71"/>
                </a:lnTo>
                <a:lnTo>
                  <a:pt x="3" y="68"/>
                </a:lnTo>
                <a:lnTo>
                  <a:pt x="4" y="64"/>
                </a:lnTo>
                <a:lnTo>
                  <a:pt x="6" y="59"/>
                </a:lnTo>
                <a:lnTo>
                  <a:pt x="7" y="50"/>
                </a:lnTo>
                <a:lnTo>
                  <a:pt x="9" y="39"/>
                </a:lnTo>
                <a:lnTo>
                  <a:pt x="12" y="10"/>
                </a:lnTo>
                <a:lnTo>
                  <a:pt x="12" y="5"/>
                </a:lnTo>
                <a:lnTo>
                  <a:pt x="13" y="2"/>
                </a:lnTo>
                <a:lnTo>
                  <a:pt x="14" y="1"/>
                </a:lnTo>
                <a:lnTo>
                  <a:pt x="15" y="0"/>
                </a:lnTo>
                <a:lnTo>
                  <a:pt x="16" y="1"/>
                </a:lnTo>
                <a:lnTo>
                  <a:pt x="19" y="2"/>
                </a:lnTo>
                <a:lnTo>
                  <a:pt x="21" y="4"/>
                </a:lnTo>
                <a:lnTo>
                  <a:pt x="23" y="6"/>
                </a:lnTo>
                <a:lnTo>
                  <a:pt x="26" y="8"/>
                </a:lnTo>
                <a:lnTo>
                  <a:pt x="29" y="12"/>
                </a:lnTo>
                <a:lnTo>
                  <a:pt x="33" y="16"/>
                </a:lnTo>
                <a:lnTo>
                  <a:pt x="37" y="21"/>
                </a:lnTo>
                <a:lnTo>
                  <a:pt x="39" y="25"/>
                </a:lnTo>
                <a:lnTo>
                  <a:pt x="41" y="28"/>
                </a:lnTo>
                <a:lnTo>
                  <a:pt x="42" y="30"/>
                </a:lnTo>
                <a:lnTo>
                  <a:pt x="43" y="32"/>
                </a:lnTo>
                <a:lnTo>
                  <a:pt x="45" y="32"/>
                </a:lnTo>
                <a:lnTo>
                  <a:pt x="46" y="32"/>
                </a:lnTo>
                <a:lnTo>
                  <a:pt x="49" y="30"/>
                </a:lnTo>
                <a:lnTo>
                  <a:pt x="51" y="29"/>
                </a:lnTo>
                <a:lnTo>
                  <a:pt x="53" y="27"/>
                </a:lnTo>
                <a:lnTo>
                  <a:pt x="57" y="22"/>
                </a:lnTo>
                <a:lnTo>
                  <a:pt x="68" y="12"/>
                </a:lnTo>
                <a:lnTo>
                  <a:pt x="70" y="11"/>
                </a:lnTo>
                <a:lnTo>
                  <a:pt x="71" y="11"/>
                </a:lnTo>
                <a:lnTo>
                  <a:pt x="73" y="12"/>
                </a:lnTo>
                <a:lnTo>
                  <a:pt x="76" y="14"/>
                </a:lnTo>
                <a:lnTo>
                  <a:pt x="77" y="15"/>
                </a:lnTo>
                <a:lnTo>
                  <a:pt x="79" y="17"/>
                </a:lnTo>
                <a:lnTo>
                  <a:pt x="80" y="20"/>
                </a:lnTo>
                <a:lnTo>
                  <a:pt x="82" y="24"/>
                </a:lnTo>
                <a:lnTo>
                  <a:pt x="84" y="28"/>
                </a:lnTo>
                <a:lnTo>
                  <a:pt x="88" y="33"/>
                </a:lnTo>
                <a:lnTo>
                  <a:pt x="91" y="38"/>
                </a:lnTo>
                <a:lnTo>
                  <a:pt x="94" y="42"/>
                </a:lnTo>
                <a:lnTo>
                  <a:pt x="97" y="46"/>
                </a:lnTo>
                <a:lnTo>
                  <a:pt x="99" y="48"/>
                </a:lnTo>
                <a:lnTo>
                  <a:pt x="101" y="51"/>
                </a:lnTo>
                <a:lnTo>
                  <a:pt x="102" y="53"/>
                </a:lnTo>
                <a:lnTo>
                  <a:pt x="108" y="58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4" name="SMARTPenAnnotation23"/>
          <p:cNvSpPr>
            <a:spLocks/>
          </p:cNvSpPr>
          <p:nvPr/>
        </p:nvSpPr>
        <p:spPr bwMode="auto">
          <a:xfrm>
            <a:off x="6451600" y="442913"/>
            <a:ext cx="307975" cy="152400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1" y="34"/>
              </a:cxn>
              <a:cxn ang="0">
                <a:pos x="3" y="46"/>
              </a:cxn>
              <a:cxn ang="0">
                <a:pos x="3" y="55"/>
              </a:cxn>
              <a:cxn ang="0">
                <a:pos x="5" y="62"/>
              </a:cxn>
              <a:cxn ang="0">
                <a:pos x="7" y="69"/>
              </a:cxn>
              <a:cxn ang="0">
                <a:pos x="8" y="75"/>
              </a:cxn>
              <a:cxn ang="0">
                <a:pos x="10" y="80"/>
              </a:cxn>
              <a:cxn ang="0">
                <a:pos x="12" y="82"/>
              </a:cxn>
              <a:cxn ang="0">
                <a:pos x="20" y="81"/>
              </a:cxn>
              <a:cxn ang="0">
                <a:pos x="31" y="76"/>
              </a:cxn>
              <a:cxn ang="0">
                <a:pos x="37" y="73"/>
              </a:cxn>
              <a:cxn ang="0">
                <a:pos x="41" y="68"/>
              </a:cxn>
              <a:cxn ang="0">
                <a:pos x="48" y="57"/>
              </a:cxn>
              <a:cxn ang="0">
                <a:pos x="52" y="49"/>
              </a:cxn>
              <a:cxn ang="0">
                <a:pos x="64" y="21"/>
              </a:cxn>
              <a:cxn ang="0">
                <a:pos x="70" y="10"/>
              </a:cxn>
              <a:cxn ang="0">
                <a:pos x="73" y="7"/>
              </a:cxn>
              <a:cxn ang="0">
                <a:pos x="75" y="7"/>
              </a:cxn>
              <a:cxn ang="0">
                <a:pos x="75" y="11"/>
              </a:cxn>
              <a:cxn ang="0">
                <a:pos x="73" y="21"/>
              </a:cxn>
              <a:cxn ang="0">
                <a:pos x="72" y="28"/>
              </a:cxn>
              <a:cxn ang="0">
                <a:pos x="72" y="33"/>
              </a:cxn>
              <a:cxn ang="0">
                <a:pos x="75" y="39"/>
              </a:cxn>
              <a:cxn ang="0">
                <a:pos x="78" y="40"/>
              </a:cxn>
              <a:cxn ang="0">
                <a:pos x="87" y="37"/>
              </a:cxn>
              <a:cxn ang="0">
                <a:pos x="96" y="30"/>
              </a:cxn>
              <a:cxn ang="0">
                <a:pos x="104" y="26"/>
              </a:cxn>
              <a:cxn ang="0">
                <a:pos x="110" y="24"/>
              </a:cxn>
              <a:cxn ang="0">
                <a:pos x="115" y="24"/>
              </a:cxn>
              <a:cxn ang="0">
                <a:pos x="118" y="26"/>
              </a:cxn>
              <a:cxn ang="0">
                <a:pos x="120" y="29"/>
              </a:cxn>
              <a:cxn ang="0">
                <a:pos x="123" y="33"/>
              </a:cxn>
              <a:cxn ang="0">
                <a:pos x="126" y="40"/>
              </a:cxn>
              <a:cxn ang="0">
                <a:pos x="129" y="49"/>
              </a:cxn>
              <a:cxn ang="0">
                <a:pos x="132" y="56"/>
              </a:cxn>
              <a:cxn ang="0">
                <a:pos x="133" y="64"/>
              </a:cxn>
              <a:cxn ang="0">
                <a:pos x="134" y="69"/>
              </a:cxn>
              <a:cxn ang="0">
                <a:pos x="134" y="67"/>
              </a:cxn>
              <a:cxn ang="0">
                <a:pos x="137" y="52"/>
              </a:cxn>
              <a:cxn ang="0">
                <a:pos x="139" y="43"/>
              </a:cxn>
              <a:cxn ang="0">
                <a:pos x="143" y="36"/>
              </a:cxn>
              <a:cxn ang="0">
                <a:pos x="147" y="29"/>
              </a:cxn>
              <a:cxn ang="0">
                <a:pos x="152" y="27"/>
              </a:cxn>
              <a:cxn ang="0">
                <a:pos x="155" y="27"/>
              </a:cxn>
              <a:cxn ang="0">
                <a:pos x="161" y="32"/>
              </a:cxn>
              <a:cxn ang="0">
                <a:pos x="164" y="35"/>
              </a:cxn>
              <a:cxn ang="0">
                <a:pos x="165" y="40"/>
              </a:cxn>
              <a:cxn ang="0">
                <a:pos x="167" y="47"/>
              </a:cxn>
              <a:cxn ang="0">
                <a:pos x="169" y="54"/>
              </a:cxn>
              <a:cxn ang="0">
                <a:pos x="172" y="61"/>
              </a:cxn>
              <a:cxn ang="0">
                <a:pos x="177" y="70"/>
              </a:cxn>
              <a:cxn ang="0">
                <a:pos x="180" y="75"/>
              </a:cxn>
              <a:cxn ang="0">
                <a:pos x="183" y="79"/>
              </a:cxn>
              <a:cxn ang="0">
                <a:pos x="186" y="85"/>
              </a:cxn>
              <a:cxn ang="0">
                <a:pos x="187" y="89"/>
              </a:cxn>
              <a:cxn ang="0">
                <a:pos x="188" y="92"/>
              </a:cxn>
              <a:cxn ang="0">
                <a:pos x="193" y="95"/>
              </a:cxn>
            </a:cxnLst>
            <a:rect l="0" t="0" r="r" b="b"/>
            <a:pathLst>
              <a:path w="194" h="96">
                <a:moveTo>
                  <a:pt x="0" y="0"/>
                </a:moveTo>
                <a:lnTo>
                  <a:pt x="0" y="21"/>
                </a:lnTo>
                <a:lnTo>
                  <a:pt x="0" y="27"/>
                </a:lnTo>
                <a:lnTo>
                  <a:pt x="1" y="34"/>
                </a:lnTo>
                <a:lnTo>
                  <a:pt x="2" y="40"/>
                </a:lnTo>
                <a:lnTo>
                  <a:pt x="3" y="46"/>
                </a:lnTo>
                <a:lnTo>
                  <a:pt x="3" y="51"/>
                </a:lnTo>
                <a:lnTo>
                  <a:pt x="3" y="55"/>
                </a:lnTo>
                <a:lnTo>
                  <a:pt x="4" y="58"/>
                </a:lnTo>
                <a:lnTo>
                  <a:pt x="5" y="62"/>
                </a:lnTo>
                <a:lnTo>
                  <a:pt x="6" y="65"/>
                </a:lnTo>
                <a:lnTo>
                  <a:pt x="7" y="69"/>
                </a:lnTo>
                <a:lnTo>
                  <a:pt x="7" y="72"/>
                </a:lnTo>
                <a:lnTo>
                  <a:pt x="8" y="75"/>
                </a:lnTo>
                <a:lnTo>
                  <a:pt x="9" y="77"/>
                </a:lnTo>
                <a:lnTo>
                  <a:pt x="10" y="80"/>
                </a:lnTo>
                <a:lnTo>
                  <a:pt x="11" y="82"/>
                </a:lnTo>
                <a:lnTo>
                  <a:pt x="12" y="82"/>
                </a:lnTo>
                <a:lnTo>
                  <a:pt x="15" y="82"/>
                </a:lnTo>
                <a:lnTo>
                  <a:pt x="20" y="81"/>
                </a:lnTo>
                <a:lnTo>
                  <a:pt x="25" y="79"/>
                </a:lnTo>
                <a:lnTo>
                  <a:pt x="31" y="76"/>
                </a:lnTo>
                <a:lnTo>
                  <a:pt x="34" y="75"/>
                </a:lnTo>
                <a:lnTo>
                  <a:pt x="37" y="73"/>
                </a:lnTo>
                <a:lnTo>
                  <a:pt x="39" y="71"/>
                </a:lnTo>
                <a:lnTo>
                  <a:pt x="41" y="68"/>
                </a:lnTo>
                <a:lnTo>
                  <a:pt x="45" y="61"/>
                </a:lnTo>
                <a:lnTo>
                  <a:pt x="48" y="57"/>
                </a:lnTo>
                <a:lnTo>
                  <a:pt x="50" y="53"/>
                </a:lnTo>
                <a:lnTo>
                  <a:pt x="52" y="49"/>
                </a:lnTo>
                <a:lnTo>
                  <a:pt x="57" y="39"/>
                </a:lnTo>
                <a:lnTo>
                  <a:pt x="64" y="21"/>
                </a:lnTo>
                <a:lnTo>
                  <a:pt x="68" y="13"/>
                </a:lnTo>
                <a:lnTo>
                  <a:pt x="70" y="10"/>
                </a:lnTo>
                <a:lnTo>
                  <a:pt x="71" y="8"/>
                </a:lnTo>
                <a:lnTo>
                  <a:pt x="73" y="7"/>
                </a:lnTo>
                <a:lnTo>
                  <a:pt x="74" y="7"/>
                </a:lnTo>
                <a:lnTo>
                  <a:pt x="75" y="7"/>
                </a:lnTo>
                <a:lnTo>
                  <a:pt x="75" y="8"/>
                </a:lnTo>
                <a:lnTo>
                  <a:pt x="75" y="11"/>
                </a:lnTo>
                <a:lnTo>
                  <a:pt x="74" y="15"/>
                </a:lnTo>
                <a:lnTo>
                  <a:pt x="73" y="21"/>
                </a:lnTo>
                <a:lnTo>
                  <a:pt x="73" y="25"/>
                </a:lnTo>
                <a:lnTo>
                  <a:pt x="72" y="28"/>
                </a:lnTo>
                <a:lnTo>
                  <a:pt x="72" y="31"/>
                </a:lnTo>
                <a:lnTo>
                  <a:pt x="72" y="33"/>
                </a:lnTo>
                <a:lnTo>
                  <a:pt x="73" y="35"/>
                </a:lnTo>
                <a:lnTo>
                  <a:pt x="75" y="39"/>
                </a:lnTo>
                <a:lnTo>
                  <a:pt x="76" y="40"/>
                </a:lnTo>
                <a:lnTo>
                  <a:pt x="78" y="40"/>
                </a:lnTo>
                <a:lnTo>
                  <a:pt x="82" y="39"/>
                </a:lnTo>
                <a:lnTo>
                  <a:pt x="87" y="37"/>
                </a:lnTo>
                <a:lnTo>
                  <a:pt x="90" y="34"/>
                </a:lnTo>
                <a:lnTo>
                  <a:pt x="96" y="30"/>
                </a:lnTo>
                <a:lnTo>
                  <a:pt x="100" y="28"/>
                </a:lnTo>
                <a:lnTo>
                  <a:pt x="104" y="26"/>
                </a:lnTo>
                <a:lnTo>
                  <a:pt x="107" y="25"/>
                </a:lnTo>
                <a:lnTo>
                  <a:pt x="110" y="24"/>
                </a:lnTo>
                <a:lnTo>
                  <a:pt x="113" y="24"/>
                </a:lnTo>
                <a:lnTo>
                  <a:pt x="115" y="24"/>
                </a:lnTo>
                <a:lnTo>
                  <a:pt x="117" y="25"/>
                </a:lnTo>
                <a:lnTo>
                  <a:pt x="118" y="26"/>
                </a:lnTo>
                <a:lnTo>
                  <a:pt x="119" y="28"/>
                </a:lnTo>
                <a:lnTo>
                  <a:pt x="120" y="29"/>
                </a:lnTo>
                <a:lnTo>
                  <a:pt x="122" y="32"/>
                </a:lnTo>
                <a:lnTo>
                  <a:pt x="123" y="33"/>
                </a:lnTo>
                <a:lnTo>
                  <a:pt x="124" y="36"/>
                </a:lnTo>
                <a:lnTo>
                  <a:pt x="126" y="40"/>
                </a:lnTo>
                <a:lnTo>
                  <a:pt x="127" y="45"/>
                </a:lnTo>
                <a:lnTo>
                  <a:pt x="129" y="49"/>
                </a:lnTo>
                <a:lnTo>
                  <a:pt x="130" y="53"/>
                </a:lnTo>
                <a:lnTo>
                  <a:pt x="132" y="56"/>
                </a:lnTo>
                <a:lnTo>
                  <a:pt x="133" y="60"/>
                </a:lnTo>
                <a:lnTo>
                  <a:pt x="133" y="64"/>
                </a:lnTo>
                <a:lnTo>
                  <a:pt x="134" y="68"/>
                </a:lnTo>
                <a:lnTo>
                  <a:pt x="134" y="69"/>
                </a:lnTo>
                <a:lnTo>
                  <a:pt x="134" y="67"/>
                </a:lnTo>
                <a:lnTo>
                  <a:pt x="135" y="63"/>
                </a:lnTo>
                <a:lnTo>
                  <a:pt x="137" y="52"/>
                </a:lnTo>
                <a:lnTo>
                  <a:pt x="138" y="47"/>
                </a:lnTo>
                <a:lnTo>
                  <a:pt x="139" y="43"/>
                </a:lnTo>
                <a:lnTo>
                  <a:pt x="141" y="39"/>
                </a:lnTo>
                <a:lnTo>
                  <a:pt x="143" y="36"/>
                </a:lnTo>
                <a:lnTo>
                  <a:pt x="145" y="32"/>
                </a:lnTo>
                <a:lnTo>
                  <a:pt x="147" y="29"/>
                </a:lnTo>
                <a:lnTo>
                  <a:pt x="150" y="27"/>
                </a:lnTo>
                <a:lnTo>
                  <a:pt x="152" y="27"/>
                </a:lnTo>
                <a:lnTo>
                  <a:pt x="153" y="27"/>
                </a:lnTo>
                <a:lnTo>
                  <a:pt x="155" y="27"/>
                </a:lnTo>
                <a:lnTo>
                  <a:pt x="158" y="29"/>
                </a:lnTo>
                <a:lnTo>
                  <a:pt x="161" y="32"/>
                </a:lnTo>
                <a:lnTo>
                  <a:pt x="163" y="33"/>
                </a:lnTo>
                <a:lnTo>
                  <a:pt x="164" y="35"/>
                </a:lnTo>
                <a:lnTo>
                  <a:pt x="165" y="37"/>
                </a:lnTo>
                <a:lnTo>
                  <a:pt x="165" y="40"/>
                </a:lnTo>
                <a:lnTo>
                  <a:pt x="166" y="43"/>
                </a:lnTo>
                <a:lnTo>
                  <a:pt x="167" y="47"/>
                </a:lnTo>
                <a:lnTo>
                  <a:pt x="168" y="51"/>
                </a:lnTo>
                <a:lnTo>
                  <a:pt x="169" y="54"/>
                </a:lnTo>
                <a:lnTo>
                  <a:pt x="171" y="58"/>
                </a:lnTo>
                <a:lnTo>
                  <a:pt x="172" y="61"/>
                </a:lnTo>
                <a:lnTo>
                  <a:pt x="175" y="67"/>
                </a:lnTo>
                <a:lnTo>
                  <a:pt x="177" y="70"/>
                </a:lnTo>
                <a:lnTo>
                  <a:pt x="178" y="73"/>
                </a:lnTo>
                <a:lnTo>
                  <a:pt x="180" y="75"/>
                </a:lnTo>
                <a:lnTo>
                  <a:pt x="181" y="77"/>
                </a:lnTo>
                <a:lnTo>
                  <a:pt x="183" y="79"/>
                </a:lnTo>
                <a:lnTo>
                  <a:pt x="184" y="82"/>
                </a:lnTo>
                <a:lnTo>
                  <a:pt x="186" y="85"/>
                </a:lnTo>
                <a:lnTo>
                  <a:pt x="187" y="87"/>
                </a:lnTo>
                <a:lnTo>
                  <a:pt x="187" y="89"/>
                </a:lnTo>
                <a:lnTo>
                  <a:pt x="188" y="91"/>
                </a:lnTo>
                <a:lnTo>
                  <a:pt x="188" y="92"/>
                </a:lnTo>
                <a:lnTo>
                  <a:pt x="189" y="93"/>
                </a:lnTo>
                <a:lnTo>
                  <a:pt x="193" y="95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5" name="SMARTPenAnnotation24"/>
          <p:cNvSpPr>
            <a:spLocks/>
          </p:cNvSpPr>
          <p:nvPr/>
        </p:nvSpPr>
        <p:spPr bwMode="auto">
          <a:xfrm>
            <a:off x="6715125" y="407988"/>
            <a:ext cx="1588" cy="30162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0" y="0"/>
              </a:cxn>
            </a:cxnLst>
            <a:rect l="0" t="0" r="r" b="b"/>
            <a:pathLst>
              <a:path w="1" h="19">
                <a:moveTo>
                  <a:pt x="0" y="18"/>
                </a:moveTo>
                <a:lnTo>
                  <a:pt x="0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6" name="SMARTPenAnnotation25"/>
          <p:cNvSpPr>
            <a:spLocks/>
          </p:cNvSpPr>
          <p:nvPr/>
        </p:nvSpPr>
        <p:spPr bwMode="auto">
          <a:xfrm>
            <a:off x="6832600" y="414338"/>
            <a:ext cx="125413" cy="195262"/>
          </a:xfrm>
          <a:custGeom>
            <a:avLst/>
            <a:gdLst/>
            <a:ahLst/>
            <a:cxnLst>
              <a:cxn ang="0">
                <a:pos x="43" y="0"/>
              </a:cxn>
              <a:cxn ang="0">
                <a:pos x="36" y="5"/>
              </a:cxn>
              <a:cxn ang="0">
                <a:pos x="33" y="7"/>
              </a:cxn>
              <a:cxn ang="0">
                <a:pos x="31" y="8"/>
              </a:cxn>
              <a:cxn ang="0">
                <a:pos x="29" y="10"/>
              </a:cxn>
              <a:cxn ang="0">
                <a:pos x="26" y="13"/>
              </a:cxn>
              <a:cxn ang="0">
                <a:pos x="14" y="25"/>
              </a:cxn>
              <a:cxn ang="0">
                <a:pos x="11" y="27"/>
              </a:cxn>
              <a:cxn ang="0">
                <a:pos x="9" y="30"/>
              </a:cxn>
              <a:cxn ang="0">
                <a:pos x="6" y="34"/>
              </a:cxn>
              <a:cxn ang="0">
                <a:pos x="0" y="43"/>
              </a:cxn>
              <a:cxn ang="0">
                <a:pos x="0" y="43"/>
              </a:cxn>
              <a:cxn ang="0">
                <a:pos x="1" y="44"/>
              </a:cxn>
              <a:cxn ang="0">
                <a:pos x="3" y="44"/>
              </a:cxn>
              <a:cxn ang="0">
                <a:pos x="6" y="45"/>
              </a:cxn>
              <a:cxn ang="0">
                <a:pos x="8" y="45"/>
              </a:cxn>
              <a:cxn ang="0">
                <a:pos x="11" y="45"/>
              </a:cxn>
              <a:cxn ang="0">
                <a:pos x="22" y="45"/>
              </a:cxn>
              <a:cxn ang="0">
                <a:pos x="34" y="45"/>
              </a:cxn>
              <a:cxn ang="0">
                <a:pos x="38" y="45"/>
              </a:cxn>
              <a:cxn ang="0">
                <a:pos x="42" y="46"/>
              </a:cxn>
              <a:cxn ang="0">
                <a:pos x="45" y="47"/>
              </a:cxn>
              <a:cxn ang="0">
                <a:pos x="48" y="49"/>
              </a:cxn>
              <a:cxn ang="0">
                <a:pos x="52" y="50"/>
              </a:cxn>
              <a:cxn ang="0">
                <a:pos x="55" y="51"/>
              </a:cxn>
              <a:cxn ang="0">
                <a:pos x="61" y="54"/>
              </a:cxn>
              <a:cxn ang="0">
                <a:pos x="64" y="56"/>
              </a:cxn>
              <a:cxn ang="0">
                <a:pos x="66" y="57"/>
              </a:cxn>
              <a:cxn ang="0">
                <a:pos x="69" y="59"/>
              </a:cxn>
              <a:cxn ang="0">
                <a:pos x="71" y="60"/>
              </a:cxn>
              <a:cxn ang="0">
                <a:pos x="72" y="62"/>
              </a:cxn>
              <a:cxn ang="0">
                <a:pos x="74" y="64"/>
              </a:cxn>
              <a:cxn ang="0">
                <a:pos x="76" y="67"/>
              </a:cxn>
              <a:cxn ang="0">
                <a:pos x="77" y="70"/>
              </a:cxn>
              <a:cxn ang="0">
                <a:pos x="78" y="72"/>
              </a:cxn>
              <a:cxn ang="0">
                <a:pos x="78" y="75"/>
              </a:cxn>
              <a:cxn ang="0">
                <a:pos x="77" y="79"/>
              </a:cxn>
              <a:cxn ang="0">
                <a:pos x="76" y="82"/>
              </a:cxn>
              <a:cxn ang="0">
                <a:pos x="74" y="86"/>
              </a:cxn>
              <a:cxn ang="0">
                <a:pos x="72" y="90"/>
              </a:cxn>
              <a:cxn ang="0">
                <a:pos x="70" y="92"/>
              </a:cxn>
              <a:cxn ang="0">
                <a:pos x="69" y="95"/>
              </a:cxn>
              <a:cxn ang="0">
                <a:pos x="67" y="97"/>
              </a:cxn>
              <a:cxn ang="0">
                <a:pos x="64" y="100"/>
              </a:cxn>
              <a:cxn ang="0">
                <a:pos x="62" y="102"/>
              </a:cxn>
              <a:cxn ang="0">
                <a:pos x="59" y="105"/>
              </a:cxn>
              <a:cxn ang="0">
                <a:pos x="56" y="107"/>
              </a:cxn>
              <a:cxn ang="0">
                <a:pos x="53" y="109"/>
              </a:cxn>
              <a:cxn ang="0">
                <a:pos x="50" y="110"/>
              </a:cxn>
              <a:cxn ang="0">
                <a:pos x="47" y="112"/>
              </a:cxn>
              <a:cxn ang="0">
                <a:pos x="41" y="115"/>
              </a:cxn>
              <a:cxn ang="0">
                <a:pos x="38" y="117"/>
              </a:cxn>
              <a:cxn ang="0">
                <a:pos x="25" y="122"/>
              </a:cxn>
            </a:cxnLst>
            <a:rect l="0" t="0" r="r" b="b"/>
            <a:pathLst>
              <a:path w="79" h="123">
                <a:moveTo>
                  <a:pt x="43" y="0"/>
                </a:moveTo>
                <a:lnTo>
                  <a:pt x="36" y="5"/>
                </a:lnTo>
                <a:lnTo>
                  <a:pt x="33" y="7"/>
                </a:lnTo>
                <a:lnTo>
                  <a:pt x="31" y="8"/>
                </a:lnTo>
                <a:lnTo>
                  <a:pt x="29" y="10"/>
                </a:lnTo>
                <a:lnTo>
                  <a:pt x="26" y="13"/>
                </a:lnTo>
                <a:lnTo>
                  <a:pt x="14" y="25"/>
                </a:lnTo>
                <a:lnTo>
                  <a:pt x="11" y="27"/>
                </a:lnTo>
                <a:lnTo>
                  <a:pt x="9" y="30"/>
                </a:lnTo>
                <a:lnTo>
                  <a:pt x="6" y="34"/>
                </a:lnTo>
                <a:lnTo>
                  <a:pt x="0" y="43"/>
                </a:lnTo>
                <a:lnTo>
                  <a:pt x="1" y="44"/>
                </a:lnTo>
                <a:lnTo>
                  <a:pt x="3" y="44"/>
                </a:lnTo>
                <a:lnTo>
                  <a:pt x="6" y="45"/>
                </a:lnTo>
                <a:lnTo>
                  <a:pt x="8" y="45"/>
                </a:lnTo>
                <a:lnTo>
                  <a:pt x="11" y="45"/>
                </a:lnTo>
                <a:lnTo>
                  <a:pt x="22" y="45"/>
                </a:lnTo>
                <a:lnTo>
                  <a:pt x="34" y="45"/>
                </a:lnTo>
                <a:lnTo>
                  <a:pt x="38" y="45"/>
                </a:lnTo>
                <a:lnTo>
                  <a:pt x="42" y="46"/>
                </a:lnTo>
                <a:lnTo>
                  <a:pt x="45" y="47"/>
                </a:lnTo>
                <a:lnTo>
                  <a:pt x="48" y="49"/>
                </a:lnTo>
                <a:lnTo>
                  <a:pt x="52" y="50"/>
                </a:lnTo>
                <a:lnTo>
                  <a:pt x="55" y="51"/>
                </a:lnTo>
                <a:lnTo>
                  <a:pt x="61" y="54"/>
                </a:lnTo>
                <a:lnTo>
                  <a:pt x="64" y="56"/>
                </a:lnTo>
                <a:lnTo>
                  <a:pt x="66" y="57"/>
                </a:lnTo>
                <a:lnTo>
                  <a:pt x="69" y="59"/>
                </a:lnTo>
                <a:lnTo>
                  <a:pt x="71" y="60"/>
                </a:lnTo>
                <a:lnTo>
                  <a:pt x="72" y="62"/>
                </a:lnTo>
                <a:lnTo>
                  <a:pt x="74" y="64"/>
                </a:lnTo>
                <a:lnTo>
                  <a:pt x="76" y="67"/>
                </a:lnTo>
                <a:lnTo>
                  <a:pt x="77" y="70"/>
                </a:lnTo>
                <a:lnTo>
                  <a:pt x="78" y="72"/>
                </a:lnTo>
                <a:lnTo>
                  <a:pt x="78" y="75"/>
                </a:lnTo>
                <a:lnTo>
                  <a:pt x="77" y="79"/>
                </a:lnTo>
                <a:lnTo>
                  <a:pt x="76" y="82"/>
                </a:lnTo>
                <a:lnTo>
                  <a:pt x="74" y="86"/>
                </a:lnTo>
                <a:lnTo>
                  <a:pt x="72" y="90"/>
                </a:lnTo>
                <a:lnTo>
                  <a:pt x="70" y="92"/>
                </a:lnTo>
                <a:lnTo>
                  <a:pt x="69" y="95"/>
                </a:lnTo>
                <a:lnTo>
                  <a:pt x="67" y="97"/>
                </a:lnTo>
                <a:lnTo>
                  <a:pt x="64" y="100"/>
                </a:lnTo>
                <a:lnTo>
                  <a:pt x="62" y="102"/>
                </a:lnTo>
                <a:lnTo>
                  <a:pt x="59" y="105"/>
                </a:lnTo>
                <a:lnTo>
                  <a:pt x="56" y="107"/>
                </a:lnTo>
                <a:lnTo>
                  <a:pt x="53" y="109"/>
                </a:lnTo>
                <a:lnTo>
                  <a:pt x="50" y="110"/>
                </a:lnTo>
                <a:lnTo>
                  <a:pt x="47" y="112"/>
                </a:lnTo>
                <a:lnTo>
                  <a:pt x="41" y="115"/>
                </a:lnTo>
                <a:lnTo>
                  <a:pt x="38" y="117"/>
                </a:lnTo>
                <a:lnTo>
                  <a:pt x="25" y="12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7" name="SMARTPenAnnotation26"/>
          <p:cNvSpPr>
            <a:spLocks/>
          </p:cNvSpPr>
          <p:nvPr/>
        </p:nvSpPr>
        <p:spPr bwMode="auto">
          <a:xfrm>
            <a:off x="6972300" y="357188"/>
            <a:ext cx="52388" cy="2016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10"/>
              </a:cxn>
              <a:cxn ang="0">
                <a:pos x="4" y="15"/>
              </a:cxn>
              <a:cxn ang="0">
                <a:pos x="9" y="30"/>
              </a:cxn>
              <a:cxn ang="0">
                <a:pos x="11" y="38"/>
              </a:cxn>
              <a:cxn ang="0">
                <a:pos x="13" y="48"/>
              </a:cxn>
              <a:cxn ang="0">
                <a:pos x="14" y="57"/>
              </a:cxn>
              <a:cxn ang="0">
                <a:pos x="16" y="65"/>
              </a:cxn>
              <a:cxn ang="0">
                <a:pos x="18" y="72"/>
              </a:cxn>
              <a:cxn ang="0">
                <a:pos x="19" y="78"/>
              </a:cxn>
              <a:cxn ang="0">
                <a:pos x="22" y="89"/>
              </a:cxn>
              <a:cxn ang="0">
                <a:pos x="27" y="103"/>
              </a:cxn>
              <a:cxn ang="0">
                <a:pos x="28" y="108"/>
              </a:cxn>
              <a:cxn ang="0">
                <a:pos x="29" y="111"/>
              </a:cxn>
              <a:cxn ang="0">
                <a:pos x="30" y="114"/>
              </a:cxn>
              <a:cxn ang="0">
                <a:pos x="32" y="126"/>
              </a:cxn>
            </a:cxnLst>
            <a:rect l="0" t="0" r="r" b="b"/>
            <a:pathLst>
              <a:path w="33" h="127">
                <a:moveTo>
                  <a:pt x="0" y="0"/>
                </a:moveTo>
                <a:lnTo>
                  <a:pt x="2" y="10"/>
                </a:lnTo>
                <a:lnTo>
                  <a:pt x="4" y="15"/>
                </a:lnTo>
                <a:lnTo>
                  <a:pt x="9" y="30"/>
                </a:lnTo>
                <a:lnTo>
                  <a:pt x="11" y="38"/>
                </a:lnTo>
                <a:lnTo>
                  <a:pt x="13" y="48"/>
                </a:lnTo>
                <a:lnTo>
                  <a:pt x="14" y="57"/>
                </a:lnTo>
                <a:lnTo>
                  <a:pt x="16" y="65"/>
                </a:lnTo>
                <a:lnTo>
                  <a:pt x="18" y="72"/>
                </a:lnTo>
                <a:lnTo>
                  <a:pt x="19" y="78"/>
                </a:lnTo>
                <a:lnTo>
                  <a:pt x="22" y="89"/>
                </a:lnTo>
                <a:lnTo>
                  <a:pt x="27" y="103"/>
                </a:lnTo>
                <a:lnTo>
                  <a:pt x="28" y="108"/>
                </a:lnTo>
                <a:lnTo>
                  <a:pt x="29" y="111"/>
                </a:lnTo>
                <a:lnTo>
                  <a:pt x="30" y="114"/>
                </a:lnTo>
                <a:lnTo>
                  <a:pt x="32" y="12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8" name="SMARTPenAnnotation27"/>
          <p:cNvSpPr>
            <a:spLocks/>
          </p:cNvSpPr>
          <p:nvPr/>
        </p:nvSpPr>
        <p:spPr bwMode="auto">
          <a:xfrm>
            <a:off x="6943725" y="457200"/>
            <a:ext cx="180975" cy="41275"/>
          </a:xfrm>
          <a:custGeom>
            <a:avLst/>
            <a:gdLst/>
            <a:ahLst/>
            <a:cxnLst>
              <a:cxn ang="0">
                <a:pos x="0" y="23"/>
              </a:cxn>
              <a:cxn ang="0">
                <a:pos x="12" y="25"/>
              </a:cxn>
              <a:cxn ang="0">
                <a:pos x="17" y="25"/>
              </a:cxn>
              <a:cxn ang="0">
                <a:pos x="22" y="25"/>
              </a:cxn>
              <a:cxn ang="0">
                <a:pos x="27" y="24"/>
              </a:cxn>
              <a:cxn ang="0">
                <a:pos x="31" y="23"/>
              </a:cxn>
              <a:cxn ang="0">
                <a:pos x="36" y="23"/>
              </a:cxn>
              <a:cxn ang="0">
                <a:pos x="40" y="23"/>
              </a:cxn>
              <a:cxn ang="0">
                <a:pos x="45" y="22"/>
              </a:cxn>
              <a:cxn ang="0">
                <a:pos x="49" y="21"/>
              </a:cxn>
              <a:cxn ang="0">
                <a:pos x="54" y="20"/>
              </a:cxn>
              <a:cxn ang="0">
                <a:pos x="58" y="19"/>
              </a:cxn>
              <a:cxn ang="0">
                <a:pos x="67" y="16"/>
              </a:cxn>
              <a:cxn ang="0">
                <a:pos x="81" y="12"/>
              </a:cxn>
              <a:cxn ang="0">
                <a:pos x="86" y="10"/>
              </a:cxn>
              <a:cxn ang="0">
                <a:pos x="93" y="9"/>
              </a:cxn>
              <a:cxn ang="0">
                <a:pos x="113" y="0"/>
              </a:cxn>
            </a:cxnLst>
            <a:rect l="0" t="0" r="r" b="b"/>
            <a:pathLst>
              <a:path w="114" h="26">
                <a:moveTo>
                  <a:pt x="0" y="23"/>
                </a:moveTo>
                <a:lnTo>
                  <a:pt x="12" y="25"/>
                </a:lnTo>
                <a:lnTo>
                  <a:pt x="17" y="25"/>
                </a:lnTo>
                <a:lnTo>
                  <a:pt x="22" y="25"/>
                </a:lnTo>
                <a:lnTo>
                  <a:pt x="27" y="24"/>
                </a:lnTo>
                <a:lnTo>
                  <a:pt x="31" y="23"/>
                </a:lnTo>
                <a:lnTo>
                  <a:pt x="36" y="23"/>
                </a:lnTo>
                <a:lnTo>
                  <a:pt x="40" y="23"/>
                </a:lnTo>
                <a:lnTo>
                  <a:pt x="45" y="22"/>
                </a:lnTo>
                <a:lnTo>
                  <a:pt x="49" y="21"/>
                </a:lnTo>
                <a:lnTo>
                  <a:pt x="54" y="20"/>
                </a:lnTo>
                <a:lnTo>
                  <a:pt x="58" y="19"/>
                </a:lnTo>
                <a:lnTo>
                  <a:pt x="67" y="16"/>
                </a:lnTo>
                <a:lnTo>
                  <a:pt x="81" y="12"/>
                </a:lnTo>
                <a:lnTo>
                  <a:pt x="86" y="10"/>
                </a:lnTo>
                <a:lnTo>
                  <a:pt x="93" y="9"/>
                </a:lnTo>
                <a:lnTo>
                  <a:pt x="113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9" name="SMARTPenAnnotation28"/>
          <p:cNvSpPr>
            <a:spLocks/>
          </p:cNvSpPr>
          <p:nvPr/>
        </p:nvSpPr>
        <p:spPr bwMode="auto">
          <a:xfrm>
            <a:off x="7113588" y="436563"/>
            <a:ext cx="123825" cy="122237"/>
          </a:xfrm>
          <a:custGeom>
            <a:avLst/>
            <a:gdLst/>
            <a:ahLst/>
            <a:cxnLst>
              <a:cxn ang="0">
                <a:pos x="51" y="0"/>
              </a:cxn>
              <a:cxn ang="0">
                <a:pos x="43" y="2"/>
              </a:cxn>
              <a:cxn ang="0">
                <a:pos x="40" y="3"/>
              </a:cxn>
              <a:cxn ang="0">
                <a:pos x="37" y="3"/>
              </a:cxn>
              <a:cxn ang="0">
                <a:pos x="34" y="3"/>
              </a:cxn>
              <a:cxn ang="0">
                <a:pos x="31" y="4"/>
              </a:cxn>
              <a:cxn ang="0">
                <a:pos x="28" y="5"/>
              </a:cxn>
              <a:cxn ang="0">
                <a:pos x="25" y="6"/>
              </a:cxn>
              <a:cxn ang="0">
                <a:pos x="22" y="7"/>
              </a:cxn>
              <a:cxn ang="0">
                <a:pos x="19" y="9"/>
              </a:cxn>
              <a:cxn ang="0">
                <a:pos x="16" y="10"/>
              </a:cxn>
              <a:cxn ang="0">
                <a:pos x="2" y="17"/>
              </a:cxn>
              <a:cxn ang="0">
                <a:pos x="0" y="19"/>
              </a:cxn>
              <a:cxn ang="0">
                <a:pos x="1" y="20"/>
              </a:cxn>
              <a:cxn ang="0">
                <a:pos x="2" y="21"/>
              </a:cxn>
              <a:cxn ang="0">
                <a:pos x="6" y="21"/>
              </a:cxn>
              <a:cxn ang="0">
                <a:pos x="11" y="21"/>
              </a:cxn>
              <a:cxn ang="0">
                <a:pos x="22" y="22"/>
              </a:cxn>
              <a:cxn ang="0">
                <a:pos x="32" y="22"/>
              </a:cxn>
              <a:cxn ang="0">
                <a:pos x="36" y="22"/>
              </a:cxn>
              <a:cxn ang="0">
                <a:pos x="41" y="23"/>
              </a:cxn>
              <a:cxn ang="0">
                <a:pos x="46" y="24"/>
              </a:cxn>
              <a:cxn ang="0">
                <a:pos x="50" y="25"/>
              </a:cxn>
              <a:cxn ang="0">
                <a:pos x="54" y="26"/>
              </a:cxn>
              <a:cxn ang="0">
                <a:pos x="57" y="26"/>
              </a:cxn>
              <a:cxn ang="0">
                <a:pos x="60" y="27"/>
              </a:cxn>
              <a:cxn ang="0">
                <a:pos x="64" y="28"/>
              </a:cxn>
              <a:cxn ang="0">
                <a:pos x="67" y="29"/>
              </a:cxn>
              <a:cxn ang="0">
                <a:pos x="69" y="30"/>
              </a:cxn>
              <a:cxn ang="0">
                <a:pos x="72" y="31"/>
              </a:cxn>
              <a:cxn ang="0">
                <a:pos x="74" y="33"/>
              </a:cxn>
              <a:cxn ang="0">
                <a:pos x="75" y="34"/>
              </a:cxn>
              <a:cxn ang="0">
                <a:pos x="76" y="36"/>
              </a:cxn>
              <a:cxn ang="0">
                <a:pos x="76" y="37"/>
              </a:cxn>
              <a:cxn ang="0">
                <a:pos x="77" y="39"/>
              </a:cxn>
              <a:cxn ang="0">
                <a:pos x="77" y="40"/>
              </a:cxn>
              <a:cxn ang="0">
                <a:pos x="77" y="42"/>
              </a:cxn>
              <a:cxn ang="0">
                <a:pos x="77" y="43"/>
              </a:cxn>
              <a:cxn ang="0">
                <a:pos x="76" y="45"/>
              </a:cxn>
              <a:cxn ang="0">
                <a:pos x="75" y="46"/>
              </a:cxn>
              <a:cxn ang="0">
                <a:pos x="74" y="48"/>
              </a:cxn>
              <a:cxn ang="0">
                <a:pos x="73" y="50"/>
              </a:cxn>
              <a:cxn ang="0">
                <a:pos x="71" y="53"/>
              </a:cxn>
              <a:cxn ang="0">
                <a:pos x="70" y="55"/>
              </a:cxn>
              <a:cxn ang="0">
                <a:pos x="68" y="57"/>
              </a:cxn>
              <a:cxn ang="0">
                <a:pos x="67" y="59"/>
              </a:cxn>
              <a:cxn ang="0">
                <a:pos x="65" y="60"/>
              </a:cxn>
              <a:cxn ang="0">
                <a:pos x="63" y="61"/>
              </a:cxn>
              <a:cxn ang="0">
                <a:pos x="33" y="76"/>
              </a:cxn>
            </a:cxnLst>
            <a:rect l="0" t="0" r="r" b="b"/>
            <a:pathLst>
              <a:path w="78" h="77">
                <a:moveTo>
                  <a:pt x="51" y="0"/>
                </a:moveTo>
                <a:lnTo>
                  <a:pt x="43" y="2"/>
                </a:lnTo>
                <a:lnTo>
                  <a:pt x="40" y="3"/>
                </a:lnTo>
                <a:lnTo>
                  <a:pt x="37" y="3"/>
                </a:lnTo>
                <a:lnTo>
                  <a:pt x="34" y="3"/>
                </a:lnTo>
                <a:lnTo>
                  <a:pt x="31" y="4"/>
                </a:lnTo>
                <a:lnTo>
                  <a:pt x="28" y="5"/>
                </a:lnTo>
                <a:lnTo>
                  <a:pt x="25" y="6"/>
                </a:lnTo>
                <a:lnTo>
                  <a:pt x="22" y="7"/>
                </a:lnTo>
                <a:lnTo>
                  <a:pt x="19" y="9"/>
                </a:lnTo>
                <a:lnTo>
                  <a:pt x="16" y="10"/>
                </a:lnTo>
                <a:lnTo>
                  <a:pt x="2" y="17"/>
                </a:lnTo>
                <a:lnTo>
                  <a:pt x="0" y="19"/>
                </a:lnTo>
                <a:lnTo>
                  <a:pt x="1" y="20"/>
                </a:lnTo>
                <a:lnTo>
                  <a:pt x="2" y="21"/>
                </a:lnTo>
                <a:lnTo>
                  <a:pt x="6" y="21"/>
                </a:lnTo>
                <a:lnTo>
                  <a:pt x="11" y="21"/>
                </a:lnTo>
                <a:lnTo>
                  <a:pt x="22" y="22"/>
                </a:lnTo>
                <a:lnTo>
                  <a:pt x="32" y="22"/>
                </a:lnTo>
                <a:lnTo>
                  <a:pt x="36" y="22"/>
                </a:lnTo>
                <a:lnTo>
                  <a:pt x="41" y="23"/>
                </a:lnTo>
                <a:lnTo>
                  <a:pt x="46" y="24"/>
                </a:lnTo>
                <a:lnTo>
                  <a:pt x="50" y="25"/>
                </a:lnTo>
                <a:lnTo>
                  <a:pt x="54" y="26"/>
                </a:lnTo>
                <a:lnTo>
                  <a:pt x="57" y="26"/>
                </a:lnTo>
                <a:lnTo>
                  <a:pt x="60" y="27"/>
                </a:lnTo>
                <a:lnTo>
                  <a:pt x="64" y="28"/>
                </a:lnTo>
                <a:lnTo>
                  <a:pt x="67" y="29"/>
                </a:lnTo>
                <a:lnTo>
                  <a:pt x="69" y="30"/>
                </a:lnTo>
                <a:lnTo>
                  <a:pt x="72" y="31"/>
                </a:lnTo>
                <a:lnTo>
                  <a:pt x="74" y="33"/>
                </a:lnTo>
                <a:lnTo>
                  <a:pt x="75" y="34"/>
                </a:lnTo>
                <a:lnTo>
                  <a:pt x="76" y="36"/>
                </a:lnTo>
                <a:lnTo>
                  <a:pt x="76" y="37"/>
                </a:lnTo>
                <a:lnTo>
                  <a:pt x="77" y="39"/>
                </a:lnTo>
                <a:lnTo>
                  <a:pt x="77" y="40"/>
                </a:lnTo>
                <a:lnTo>
                  <a:pt x="77" y="42"/>
                </a:lnTo>
                <a:lnTo>
                  <a:pt x="77" y="43"/>
                </a:lnTo>
                <a:lnTo>
                  <a:pt x="76" y="45"/>
                </a:lnTo>
                <a:lnTo>
                  <a:pt x="75" y="46"/>
                </a:lnTo>
                <a:lnTo>
                  <a:pt x="74" y="48"/>
                </a:lnTo>
                <a:lnTo>
                  <a:pt x="73" y="50"/>
                </a:lnTo>
                <a:lnTo>
                  <a:pt x="71" y="53"/>
                </a:lnTo>
                <a:lnTo>
                  <a:pt x="70" y="55"/>
                </a:lnTo>
                <a:lnTo>
                  <a:pt x="68" y="57"/>
                </a:lnTo>
                <a:lnTo>
                  <a:pt x="67" y="59"/>
                </a:lnTo>
                <a:lnTo>
                  <a:pt x="65" y="60"/>
                </a:lnTo>
                <a:lnTo>
                  <a:pt x="63" y="61"/>
                </a:lnTo>
                <a:lnTo>
                  <a:pt x="33" y="7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00" name="SMARTPenAnnotation29"/>
          <p:cNvSpPr>
            <a:spLocks/>
          </p:cNvSpPr>
          <p:nvPr/>
        </p:nvSpPr>
        <p:spPr bwMode="auto">
          <a:xfrm>
            <a:off x="6751638" y="493713"/>
            <a:ext cx="73025" cy="101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2"/>
              </a:cxn>
              <a:cxn ang="0">
                <a:pos x="12" y="3"/>
              </a:cxn>
              <a:cxn ang="0">
                <a:pos x="15" y="4"/>
              </a:cxn>
              <a:cxn ang="0">
                <a:pos x="17" y="6"/>
              </a:cxn>
              <a:cxn ang="0">
                <a:pos x="20" y="8"/>
              </a:cxn>
              <a:cxn ang="0">
                <a:pos x="23" y="10"/>
              </a:cxn>
              <a:cxn ang="0">
                <a:pos x="25" y="12"/>
              </a:cxn>
              <a:cxn ang="0">
                <a:pos x="28" y="15"/>
              </a:cxn>
              <a:cxn ang="0">
                <a:pos x="30" y="18"/>
              </a:cxn>
              <a:cxn ang="0">
                <a:pos x="32" y="21"/>
              </a:cxn>
              <a:cxn ang="0">
                <a:pos x="33" y="23"/>
              </a:cxn>
              <a:cxn ang="0">
                <a:pos x="34" y="25"/>
              </a:cxn>
              <a:cxn ang="0">
                <a:pos x="34" y="27"/>
              </a:cxn>
              <a:cxn ang="0">
                <a:pos x="35" y="29"/>
              </a:cxn>
              <a:cxn ang="0">
                <a:pos x="36" y="32"/>
              </a:cxn>
              <a:cxn ang="0">
                <a:pos x="38" y="35"/>
              </a:cxn>
              <a:cxn ang="0">
                <a:pos x="38" y="37"/>
              </a:cxn>
              <a:cxn ang="0">
                <a:pos x="39" y="40"/>
              </a:cxn>
              <a:cxn ang="0">
                <a:pos x="39" y="43"/>
              </a:cxn>
              <a:cxn ang="0">
                <a:pos x="40" y="46"/>
              </a:cxn>
              <a:cxn ang="0">
                <a:pos x="40" y="48"/>
              </a:cxn>
              <a:cxn ang="0">
                <a:pos x="40" y="50"/>
              </a:cxn>
              <a:cxn ang="0">
                <a:pos x="40" y="53"/>
              </a:cxn>
              <a:cxn ang="0">
                <a:pos x="40" y="55"/>
              </a:cxn>
              <a:cxn ang="0">
                <a:pos x="40" y="56"/>
              </a:cxn>
              <a:cxn ang="0">
                <a:pos x="41" y="58"/>
              </a:cxn>
              <a:cxn ang="0">
                <a:pos x="45" y="63"/>
              </a:cxn>
            </a:cxnLst>
            <a:rect l="0" t="0" r="r" b="b"/>
            <a:pathLst>
              <a:path w="46" h="64">
                <a:moveTo>
                  <a:pt x="0" y="0"/>
                </a:moveTo>
                <a:lnTo>
                  <a:pt x="9" y="2"/>
                </a:lnTo>
                <a:lnTo>
                  <a:pt x="12" y="3"/>
                </a:lnTo>
                <a:lnTo>
                  <a:pt x="15" y="4"/>
                </a:lnTo>
                <a:lnTo>
                  <a:pt x="17" y="6"/>
                </a:lnTo>
                <a:lnTo>
                  <a:pt x="20" y="8"/>
                </a:lnTo>
                <a:lnTo>
                  <a:pt x="23" y="10"/>
                </a:lnTo>
                <a:lnTo>
                  <a:pt x="25" y="12"/>
                </a:lnTo>
                <a:lnTo>
                  <a:pt x="28" y="15"/>
                </a:lnTo>
                <a:lnTo>
                  <a:pt x="30" y="18"/>
                </a:lnTo>
                <a:lnTo>
                  <a:pt x="32" y="21"/>
                </a:lnTo>
                <a:lnTo>
                  <a:pt x="33" y="23"/>
                </a:lnTo>
                <a:lnTo>
                  <a:pt x="34" y="25"/>
                </a:lnTo>
                <a:lnTo>
                  <a:pt x="34" y="27"/>
                </a:lnTo>
                <a:lnTo>
                  <a:pt x="35" y="29"/>
                </a:lnTo>
                <a:lnTo>
                  <a:pt x="36" y="32"/>
                </a:lnTo>
                <a:lnTo>
                  <a:pt x="38" y="35"/>
                </a:lnTo>
                <a:lnTo>
                  <a:pt x="38" y="37"/>
                </a:lnTo>
                <a:lnTo>
                  <a:pt x="39" y="40"/>
                </a:lnTo>
                <a:lnTo>
                  <a:pt x="39" y="43"/>
                </a:lnTo>
                <a:lnTo>
                  <a:pt x="40" y="46"/>
                </a:lnTo>
                <a:lnTo>
                  <a:pt x="40" y="48"/>
                </a:lnTo>
                <a:lnTo>
                  <a:pt x="40" y="50"/>
                </a:lnTo>
                <a:lnTo>
                  <a:pt x="40" y="53"/>
                </a:lnTo>
                <a:lnTo>
                  <a:pt x="40" y="55"/>
                </a:lnTo>
                <a:lnTo>
                  <a:pt x="40" y="56"/>
                </a:lnTo>
                <a:lnTo>
                  <a:pt x="41" y="58"/>
                </a:lnTo>
                <a:lnTo>
                  <a:pt x="45" y="63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01" name="SMARTPenAnnotation30"/>
          <p:cNvSpPr>
            <a:spLocks/>
          </p:cNvSpPr>
          <p:nvPr/>
        </p:nvSpPr>
        <p:spPr bwMode="auto">
          <a:xfrm>
            <a:off x="7251700" y="522288"/>
            <a:ext cx="107950" cy="130175"/>
          </a:xfrm>
          <a:custGeom>
            <a:avLst/>
            <a:gdLst/>
            <a:ahLst/>
            <a:cxnLst>
              <a:cxn ang="0">
                <a:pos x="67" y="0"/>
              </a:cxn>
              <a:cxn ang="0">
                <a:pos x="62" y="7"/>
              </a:cxn>
              <a:cxn ang="0">
                <a:pos x="60" y="10"/>
              </a:cxn>
              <a:cxn ang="0">
                <a:pos x="57" y="13"/>
              </a:cxn>
              <a:cxn ang="0">
                <a:pos x="54" y="16"/>
              </a:cxn>
              <a:cxn ang="0">
                <a:pos x="46" y="26"/>
              </a:cxn>
              <a:cxn ang="0">
                <a:pos x="22" y="55"/>
              </a:cxn>
              <a:cxn ang="0">
                <a:pos x="17" y="62"/>
              </a:cxn>
              <a:cxn ang="0">
                <a:pos x="12" y="67"/>
              </a:cxn>
              <a:cxn ang="0">
                <a:pos x="0" y="81"/>
              </a:cxn>
            </a:cxnLst>
            <a:rect l="0" t="0" r="r" b="b"/>
            <a:pathLst>
              <a:path w="68" h="82">
                <a:moveTo>
                  <a:pt x="67" y="0"/>
                </a:moveTo>
                <a:lnTo>
                  <a:pt x="62" y="7"/>
                </a:lnTo>
                <a:lnTo>
                  <a:pt x="60" y="10"/>
                </a:lnTo>
                <a:lnTo>
                  <a:pt x="57" y="13"/>
                </a:lnTo>
                <a:lnTo>
                  <a:pt x="54" y="16"/>
                </a:lnTo>
                <a:lnTo>
                  <a:pt x="46" y="26"/>
                </a:lnTo>
                <a:lnTo>
                  <a:pt x="22" y="55"/>
                </a:lnTo>
                <a:lnTo>
                  <a:pt x="17" y="62"/>
                </a:lnTo>
                <a:lnTo>
                  <a:pt x="12" y="67"/>
                </a:lnTo>
                <a:lnTo>
                  <a:pt x="0" y="81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02" name="SMARTPenAnnotation31"/>
          <p:cNvSpPr>
            <a:spLocks/>
          </p:cNvSpPr>
          <p:nvPr/>
        </p:nvSpPr>
        <p:spPr bwMode="auto">
          <a:xfrm>
            <a:off x="7402513" y="307975"/>
            <a:ext cx="171450" cy="273050"/>
          </a:xfrm>
          <a:custGeom>
            <a:avLst/>
            <a:gdLst/>
            <a:ahLst/>
            <a:cxnLst>
              <a:cxn ang="0">
                <a:pos x="22" y="70"/>
              </a:cxn>
              <a:cxn ang="0">
                <a:pos x="23" y="80"/>
              </a:cxn>
              <a:cxn ang="0">
                <a:pos x="25" y="93"/>
              </a:cxn>
              <a:cxn ang="0">
                <a:pos x="26" y="116"/>
              </a:cxn>
              <a:cxn ang="0">
                <a:pos x="25" y="133"/>
              </a:cxn>
              <a:cxn ang="0">
                <a:pos x="24" y="140"/>
              </a:cxn>
              <a:cxn ang="0">
                <a:pos x="21" y="147"/>
              </a:cxn>
              <a:cxn ang="0">
                <a:pos x="17" y="155"/>
              </a:cxn>
              <a:cxn ang="0">
                <a:pos x="13" y="161"/>
              </a:cxn>
              <a:cxn ang="0">
                <a:pos x="10" y="161"/>
              </a:cxn>
              <a:cxn ang="0">
                <a:pos x="9" y="159"/>
              </a:cxn>
              <a:cxn ang="0">
                <a:pos x="8" y="150"/>
              </a:cxn>
              <a:cxn ang="0">
                <a:pos x="7" y="144"/>
              </a:cxn>
              <a:cxn ang="0">
                <a:pos x="5" y="137"/>
              </a:cxn>
              <a:cxn ang="0">
                <a:pos x="4" y="127"/>
              </a:cxn>
              <a:cxn ang="0">
                <a:pos x="2" y="116"/>
              </a:cxn>
              <a:cxn ang="0">
                <a:pos x="1" y="104"/>
              </a:cxn>
              <a:cxn ang="0">
                <a:pos x="0" y="90"/>
              </a:cxn>
              <a:cxn ang="0">
                <a:pos x="1" y="77"/>
              </a:cxn>
              <a:cxn ang="0">
                <a:pos x="3" y="64"/>
              </a:cxn>
              <a:cxn ang="0">
                <a:pos x="7" y="46"/>
              </a:cxn>
              <a:cxn ang="0">
                <a:pos x="12" y="34"/>
              </a:cxn>
              <a:cxn ang="0">
                <a:pos x="17" y="25"/>
              </a:cxn>
              <a:cxn ang="0">
                <a:pos x="23" y="17"/>
              </a:cxn>
              <a:cxn ang="0">
                <a:pos x="29" y="11"/>
              </a:cxn>
              <a:cxn ang="0">
                <a:pos x="35" y="6"/>
              </a:cxn>
              <a:cxn ang="0">
                <a:pos x="41" y="2"/>
              </a:cxn>
              <a:cxn ang="0">
                <a:pos x="47" y="1"/>
              </a:cxn>
              <a:cxn ang="0">
                <a:pos x="53" y="0"/>
              </a:cxn>
              <a:cxn ang="0">
                <a:pos x="59" y="0"/>
              </a:cxn>
              <a:cxn ang="0">
                <a:pos x="63" y="2"/>
              </a:cxn>
              <a:cxn ang="0">
                <a:pos x="68" y="8"/>
              </a:cxn>
              <a:cxn ang="0">
                <a:pos x="71" y="14"/>
              </a:cxn>
              <a:cxn ang="0">
                <a:pos x="77" y="25"/>
              </a:cxn>
              <a:cxn ang="0">
                <a:pos x="80" y="38"/>
              </a:cxn>
              <a:cxn ang="0">
                <a:pos x="82" y="53"/>
              </a:cxn>
              <a:cxn ang="0">
                <a:pos x="84" y="65"/>
              </a:cxn>
              <a:cxn ang="0">
                <a:pos x="85" y="76"/>
              </a:cxn>
              <a:cxn ang="0">
                <a:pos x="87" y="88"/>
              </a:cxn>
              <a:cxn ang="0">
                <a:pos x="88" y="98"/>
              </a:cxn>
              <a:cxn ang="0">
                <a:pos x="90" y="108"/>
              </a:cxn>
              <a:cxn ang="0">
                <a:pos x="93" y="120"/>
              </a:cxn>
              <a:cxn ang="0">
                <a:pos x="98" y="134"/>
              </a:cxn>
              <a:cxn ang="0">
                <a:pos x="102" y="148"/>
              </a:cxn>
            </a:cxnLst>
            <a:rect l="0" t="0" r="r" b="b"/>
            <a:pathLst>
              <a:path w="108" h="172">
                <a:moveTo>
                  <a:pt x="22" y="63"/>
                </a:moveTo>
                <a:lnTo>
                  <a:pt x="22" y="70"/>
                </a:lnTo>
                <a:lnTo>
                  <a:pt x="22" y="74"/>
                </a:lnTo>
                <a:lnTo>
                  <a:pt x="23" y="80"/>
                </a:lnTo>
                <a:lnTo>
                  <a:pt x="24" y="86"/>
                </a:lnTo>
                <a:lnTo>
                  <a:pt x="25" y="93"/>
                </a:lnTo>
                <a:lnTo>
                  <a:pt x="25" y="101"/>
                </a:lnTo>
                <a:lnTo>
                  <a:pt x="26" y="116"/>
                </a:lnTo>
                <a:lnTo>
                  <a:pt x="26" y="128"/>
                </a:lnTo>
                <a:lnTo>
                  <a:pt x="25" y="133"/>
                </a:lnTo>
                <a:lnTo>
                  <a:pt x="25" y="137"/>
                </a:lnTo>
                <a:lnTo>
                  <a:pt x="24" y="140"/>
                </a:lnTo>
                <a:lnTo>
                  <a:pt x="22" y="144"/>
                </a:lnTo>
                <a:lnTo>
                  <a:pt x="21" y="147"/>
                </a:lnTo>
                <a:lnTo>
                  <a:pt x="20" y="151"/>
                </a:lnTo>
                <a:lnTo>
                  <a:pt x="17" y="155"/>
                </a:lnTo>
                <a:lnTo>
                  <a:pt x="13" y="160"/>
                </a:lnTo>
                <a:lnTo>
                  <a:pt x="13" y="161"/>
                </a:lnTo>
                <a:lnTo>
                  <a:pt x="10" y="161"/>
                </a:lnTo>
                <a:lnTo>
                  <a:pt x="9" y="160"/>
                </a:lnTo>
                <a:lnTo>
                  <a:pt x="9" y="159"/>
                </a:lnTo>
                <a:lnTo>
                  <a:pt x="8" y="154"/>
                </a:lnTo>
                <a:lnTo>
                  <a:pt x="8" y="150"/>
                </a:lnTo>
                <a:lnTo>
                  <a:pt x="8" y="147"/>
                </a:lnTo>
                <a:lnTo>
                  <a:pt x="7" y="144"/>
                </a:lnTo>
                <a:lnTo>
                  <a:pt x="6" y="141"/>
                </a:lnTo>
                <a:lnTo>
                  <a:pt x="5" y="137"/>
                </a:lnTo>
                <a:lnTo>
                  <a:pt x="4" y="132"/>
                </a:lnTo>
                <a:lnTo>
                  <a:pt x="4" y="127"/>
                </a:lnTo>
                <a:lnTo>
                  <a:pt x="3" y="121"/>
                </a:lnTo>
                <a:lnTo>
                  <a:pt x="2" y="116"/>
                </a:lnTo>
                <a:lnTo>
                  <a:pt x="1" y="110"/>
                </a:lnTo>
                <a:lnTo>
                  <a:pt x="1" y="104"/>
                </a:lnTo>
                <a:lnTo>
                  <a:pt x="0" y="97"/>
                </a:lnTo>
                <a:lnTo>
                  <a:pt x="0" y="90"/>
                </a:lnTo>
                <a:lnTo>
                  <a:pt x="0" y="83"/>
                </a:lnTo>
                <a:lnTo>
                  <a:pt x="1" y="77"/>
                </a:lnTo>
                <a:lnTo>
                  <a:pt x="2" y="71"/>
                </a:lnTo>
                <a:lnTo>
                  <a:pt x="3" y="64"/>
                </a:lnTo>
                <a:lnTo>
                  <a:pt x="5" y="52"/>
                </a:lnTo>
                <a:lnTo>
                  <a:pt x="7" y="46"/>
                </a:lnTo>
                <a:lnTo>
                  <a:pt x="9" y="40"/>
                </a:lnTo>
                <a:lnTo>
                  <a:pt x="12" y="34"/>
                </a:lnTo>
                <a:lnTo>
                  <a:pt x="15" y="29"/>
                </a:lnTo>
                <a:lnTo>
                  <a:pt x="17" y="25"/>
                </a:lnTo>
                <a:lnTo>
                  <a:pt x="20" y="21"/>
                </a:lnTo>
                <a:lnTo>
                  <a:pt x="23" y="17"/>
                </a:lnTo>
                <a:lnTo>
                  <a:pt x="26" y="14"/>
                </a:lnTo>
                <a:lnTo>
                  <a:pt x="29" y="11"/>
                </a:lnTo>
                <a:lnTo>
                  <a:pt x="32" y="8"/>
                </a:lnTo>
                <a:lnTo>
                  <a:pt x="35" y="6"/>
                </a:lnTo>
                <a:lnTo>
                  <a:pt x="38" y="4"/>
                </a:lnTo>
                <a:lnTo>
                  <a:pt x="41" y="2"/>
                </a:lnTo>
                <a:lnTo>
                  <a:pt x="44" y="1"/>
                </a:lnTo>
                <a:lnTo>
                  <a:pt x="47" y="1"/>
                </a:lnTo>
                <a:lnTo>
                  <a:pt x="50" y="0"/>
                </a:lnTo>
                <a:lnTo>
                  <a:pt x="53" y="0"/>
                </a:lnTo>
                <a:lnTo>
                  <a:pt x="56" y="0"/>
                </a:lnTo>
                <a:lnTo>
                  <a:pt x="59" y="0"/>
                </a:lnTo>
                <a:lnTo>
                  <a:pt x="61" y="1"/>
                </a:lnTo>
                <a:lnTo>
                  <a:pt x="63" y="2"/>
                </a:lnTo>
                <a:lnTo>
                  <a:pt x="64" y="4"/>
                </a:lnTo>
                <a:lnTo>
                  <a:pt x="68" y="8"/>
                </a:lnTo>
                <a:lnTo>
                  <a:pt x="69" y="11"/>
                </a:lnTo>
                <a:lnTo>
                  <a:pt x="71" y="14"/>
                </a:lnTo>
                <a:lnTo>
                  <a:pt x="74" y="19"/>
                </a:lnTo>
                <a:lnTo>
                  <a:pt x="77" y="25"/>
                </a:lnTo>
                <a:lnTo>
                  <a:pt x="78" y="31"/>
                </a:lnTo>
                <a:lnTo>
                  <a:pt x="80" y="38"/>
                </a:lnTo>
                <a:lnTo>
                  <a:pt x="81" y="46"/>
                </a:lnTo>
                <a:lnTo>
                  <a:pt x="82" y="53"/>
                </a:lnTo>
                <a:lnTo>
                  <a:pt x="83" y="59"/>
                </a:lnTo>
                <a:lnTo>
                  <a:pt x="84" y="65"/>
                </a:lnTo>
                <a:lnTo>
                  <a:pt x="84" y="71"/>
                </a:lnTo>
                <a:lnTo>
                  <a:pt x="85" y="76"/>
                </a:lnTo>
                <a:lnTo>
                  <a:pt x="87" y="82"/>
                </a:lnTo>
                <a:lnTo>
                  <a:pt x="87" y="88"/>
                </a:lnTo>
                <a:lnTo>
                  <a:pt x="88" y="93"/>
                </a:lnTo>
                <a:lnTo>
                  <a:pt x="88" y="98"/>
                </a:lnTo>
                <a:lnTo>
                  <a:pt x="89" y="103"/>
                </a:lnTo>
                <a:lnTo>
                  <a:pt x="90" y="108"/>
                </a:lnTo>
                <a:lnTo>
                  <a:pt x="91" y="114"/>
                </a:lnTo>
                <a:lnTo>
                  <a:pt x="93" y="120"/>
                </a:lnTo>
                <a:lnTo>
                  <a:pt x="95" y="127"/>
                </a:lnTo>
                <a:lnTo>
                  <a:pt x="98" y="134"/>
                </a:lnTo>
                <a:lnTo>
                  <a:pt x="100" y="141"/>
                </a:lnTo>
                <a:lnTo>
                  <a:pt x="102" y="148"/>
                </a:lnTo>
                <a:lnTo>
                  <a:pt x="107" y="171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03" name="SMARTPenAnnotation32"/>
          <p:cNvSpPr>
            <a:spLocks/>
          </p:cNvSpPr>
          <p:nvPr/>
        </p:nvSpPr>
        <p:spPr bwMode="auto">
          <a:xfrm>
            <a:off x="7366000" y="444500"/>
            <a:ext cx="436563" cy="142875"/>
          </a:xfrm>
          <a:custGeom>
            <a:avLst/>
            <a:gdLst/>
            <a:ahLst/>
            <a:cxnLst>
              <a:cxn ang="0">
                <a:pos x="9" y="48"/>
              </a:cxn>
              <a:cxn ang="0">
                <a:pos x="18" y="46"/>
              </a:cxn>
              <a:cxn ang="0">
                <a:pos x="29" y="44"/>
              </a:cxn>
              <a:cxn ang="0">
                <a:pos x="68" y="34"/>
              </a:cxn>
              <a:cxn ang="0">
                <a:pos x="100" y="25"/>
              </a:cxn>
              <a:cxn ang="0">
                <a:pos x="109" y="22"/>
              </a:cxn>
              <a:cxn ang="0">
                <a:pos x="123" y="18"/>
              </a:cxn>
              <a:cxn ang="0">
                <a:pos x="136" y="14"/>
              </a:cxn>
              <a:cxn ang="0">
                <a:pos x="149" y="9"/>
              </a:cxn>
              <a:cxn ang="0">
                <a:pos x="151" y="10"/>
              </a:cxn>
              <a:cxn ang="0">
                <a:pos x="152" y="13"/>
              </a:cxn>
              <a:cxn ang="0">
                <a:pos x="152" y="23"/>
              </a:cxn>
              <a:cxn ang="0">
                <a:pos x="153" y="33"/>
              </a:cxn>
              <a:cxn ang="0">
                <a:pos x="155" y="41"/>
              </a:cxn>
              <a:cxn ang="0">
                <a:pos x="156" y="48"/>
              </a:cxn>
              <a:cxn ang="0">
                <a:pos x="157" y="55"/>
              </a:cxn>
              <a:cxn ang="0">
                <a:pos x="157" y="81"/>
              </a:cxn>
              <a:cxn ang="0">
                <a:pos x="156" y="87"/>
              </a:cxn>
              <a:cxn ang="0">
                <a:pos x="154" y="77"/>
              </a:cxn>
              <a:cxn ang="0">
                <a:pos x="153" y="65"/>
              </a:cxn>
              <a:cxn ang="0">
                <a:pos x="153" y="42"/>
              </a:cxn>
              <a:cxn ang="0">
                <a:pos x="154" y="29"/>
              </a:cxn>
              <a:cxn ang="0">
                <a:pos x="156" y="19"/>
              </a:cxn>
              <a:cxn ang="0">
                <a:pos x="159" y="13"/>
              </a:cxn>
              <a:cxn ang="0">
                <a:pos x="163" y="9"/>
              </a:cxn>
              <a:cxn ang="0">
                <a:pos x="168" y="5"/>
              </a:cxn>
              <a:cxn ang="0">
                <a:pos x="171" y="2"/>
              </a:cxn>
              <a:cxn ang="0">
                <a:pos x="179" y="0"/>
              </a:cxn>
              <a:cxn ang="0">
                <a:pos x="183" y="1"/>
              </a:cxn>
              <a:cxn ang="0">
                <a:pos x="190" y="3"/>
              </a:cxn>
              <a:cxn ang="0">
                <a:pos x="194" y="4"/>
              </a:cxn>
              <a:cxn ang="0">
                <a:pos x="201" y="7"/>
              </a:cxn>
              <a:cxn ang="0">
                <a:pos x="208" y="14"/>
              </a:cxn>
              <a:cxn ang="0">
                <a:pos x="214" y="20"/>
              </a:cxn>
              <a:cxn ang="0">
                <a:pos x="217" y="25"/>
              </a:cxn>
              <a:cxn ang="0">
                <a:pos x="219" y="31"/>
              </a:cxn>
              <a:cxn ang="0">
                <a:pos x="219" y="36"/>
              </a:cxn>
              <a:cxn ang="0">
                <a:pos x="220" y="40"/>
              </a:cxn>
              <a:cxn ang="0">
                <a:pos x="224" y="49"/>
              </a:cxn>
              <a:cxn ang="0">
                <a:pos x="230" y="59"/>
              </a:cxn>
              <a:cxn ang="0">
                <a:pos x="234" y="65"/>
              </a:cxn>
              <a:cxn ang="0">
                <a:pos x="238" y="69"/>
              </a:cxn>
              <a:cxn ang="0">
                <a:pos x="244" y="71"/>
              </a:cxn>
              <a:cxn ang="0">
                <a:pos x="254" y="67"/>
              </a:cxn>
              <a:cxn ang="0">
                <a:pos x="274" y="58"/>
              </a:cxn>
            </a:cxnLst>
            <a:rect l="0" t="0" r="r" b="b"/>
            <a:pathLst>
              <a:path w="275" h="90">
                <a:moveTo>
                  <a:pt x="0" y="53"/>
                </a:moveTo>
                <a:lnTo>
                  <a:pt x="9" y="48"/>
                </a:lnTo>
                <a:lnTo>
                  <a:pt x="13" y="47"/>
                </a:lnTo>
                <a:lnTo>
                  <a:pt x="18" y="46"/>
                </a:lnTo>
                <a:lnTo>
                  <a:pt x="22" y="45"/>
                </a:lnTo>
                <a:lnTo>
                  <a:pt x="29" y="44"/>
                </a:lnTo>
                <a:lnTo>
                  <a:pt x="47" y="40"/>
                </a:lnTo>
                <a:lnTo>
                  <a:pt x="68" y="34"/>
                </a:lnTo>
                <a:lnTo>
                  <a:pt x="86" y="29"/>
                </a:lnTo>
                <a:lnTo>
                  <a:pt x="100" y="25"/>
                </a:lnTo>
                <a:lnTo>
                  <a:pt x="105" y="24"/>
                </a:lnTo>
                <a:lnTo>
                  <a:pt x="109" y="22"/>
                </a:lnTo>
                <a:lnTo>
                  <a:pt x="117" y="19"/>
                </a:lnTo>
                <a:lnTo>
                  <a:pt x="123" y="18"/>
                </a:lnTo>
                <a:lnTo>
                  <a:pt x="130" y="16"/>
                </a:lnTo>
                <a:lnTo>
                  <a:pt x="136" y="14"/>
                </a:lnTo>
                <a:lnTo>
                  <a:pt x="142" y="11"/>
                </a:lnTo>
                <a:lnTo>
                  <a:pt x="149" y="9"/>
                </a:lnTo>
                <a:lnTo>
                  <a:pt x="150" y="9"/>
                </a:lnTo>
                <a:lnTo>
                  <a:pt x="151" y="10"/>
                </a:lnTo>
                <a:lnTo>
                  <a:pt x="152" y="12"/>
                </a:lnTo>
                <a:lnTo>
                  <a:pt x="152" y="13"/>
                </a:lnTo>
                <a:lnTo>
                  <a:pt x="152" y="15"/>
                </a:lnTo>
                <a:lnTo>
                  <a:pt x="152" y="23"/>
                </a:lnTo>
                <a:lnTo>
                  <a:pt x="152" y="30"/>
                </a:lnTo>
                <a:lnTo>
                  <a:pt x="153" y="33"/>
                </a:lnTo>
                <a:lnTo>
                  <a:pt x="154" y="37"/>
                </a:lnTo>
                <a:lnTo>
                  <a:pt x="155" y="41"/>
                </a:lnTo>
                <a:lnTo>
                  <a:pt x="156" y="44"/>
                </a:lnTo>
                <a:lnTo>
                  <a:pt x="156" y="48"/>
                </a:lnTo>
                <a:lnTo>
                  <a:pt x="156" y="51"/>
                </a:lnTo>
                <a:lnTo>
                  <a:pt x="157" y="55"/>
                </a:lnTo>
                <a:lnTo>
                  <a:pt x="157" y="63"/>
                </a:lnTo>
                <a:lnTo>
                  <a:pt x="157" y="81"/>
                </a:lnTo>
                <a:lnTo>
                  <a:pt x="157" y="89"/>
                </a:lnTo>
                <a:lnTo>
                  <a:pt x="156" y="87"/>
                </a:lnTo>
                <a:lnTo>
                  <a:pt x="155" y="82"/>
                </a:lnTo>
                <a:lnTo>
                  <a:pt x="154" y="77"/>
                </a:lnTo>
                <a:lnTo>
                  <a:pt x="153" y="72"/>
                </a:lnTo>
                <a:lnTo>
                  <a:pt x="153" y="65"/>
                </a:lnTo>
                <a:lnTo>
                  <a:pt x="153" y="51"/>
                </a:lnTo>
                <a:lnTo>
                  <a:pt x="153" y="42"/>
                </a:lnTo>
                <a:lnTo>
                  <a:pt x="153" y="35"/>
                </a:lnTo>
                <a:lnTo>
                  <a:pt x="154" y="29"/>
                </a:lnTo>
                <a:lnTo>
                  <a:pt x="155" y="24"/>
                </a:lnTo>
                <a:lnTo>
                  <a:pt x="156" y="19"/>
                </a:lnTo>
                <a:lnTo>
                  <a:pt x="157" y="16"/>
                </a:lnTo>
                <a:lnTo>
                  <a:pt x="159" y="13"/>
                </a:lnTo>
                <a:lnTo>
                  <a:pt x="161" y="11"/>
                </a:lnTo>
                <a:lnTo>
                  <a:pt x="163" y="9"/>
                </a:lnTo>
                <a:lnTo>
                  <a:pt x="165" y="7"/>
                </a:lnTo>
                <a:lnTo>
                  <a:pt x="168" y="5"/>
                </a:lnTo>
                <a:lnTo>
                  <a:pt x="170" y="4"/>
                </a:lnTo>
                <a:lnTo>
                  <a:pt x="171" y="2"/>
                </a:lnTo>
                <a:lnTo>
                  <a:pt x="174" y="1"/>
                </a:lnTo>
                <a:lnTo>
                  <a:pt x="179" y="0"/>
                </a:lnTo>
                <a:lnTo>
                  <a:pt x="181" y="0"/>
                </a:lnTo>
                <a:lnTo>
                  <a:pt x="183" y="1"/>
                </a:lnTo>
                <a:lnTo>
                  <a:pt x="185" y="2"/>
                </a:lnTo>
                <a:lnTo>
                  <a:pt x="190" y="3"/>
                </a:lnTo>
                <a:lnTo>
                  <a:pt x="192" y="3"/>
                </a:lnTo>
                <a:lnTo>
                  <a:pt x="194" y="4"/>
                </a:lnTo>
                <a:lnTo>
                  <a:pt x="198" y="6"/>
                </a:lnTo>
                <a:lnTo>
                  <a:pt x="201" y="7"/>
                </a:lnTo>
                <a:lnTo>
                  <a:pt x="203" y="10"/>
                </a:lnTo>
                <a:lnTo>
                  <a:pt x="208" y="14"/>
                </a:lnTo>
                <a:lnTo>
                  <a:pt x="212" y="18"/>
                </a:lnTo>
                <a:lnTo>
                  <a:pt x="214" y="20"/>
                </a:lnTo>
                <a:lnTo>
                  <a:pt x="215" y="23"/>
                </a:lnTo>
                <a:lnTo>
                  <a:pt x="217" y="25"/>
                </a:lnTo>
                <a:lnTo>
                  <a:pt x="218" y="28"/>
                </a:lnTo>
                <a:lnTo>
                  <a:pt x="219" y="31"/>
                </a:lnTo>
                <a:lnTo>
                  <a:pt x="219" y="34"/>
                </a:lnTo>
                <a:lnTo>
                  <a:pt x="219" y="36"/>
                </a:lnTo>
                <a:lnTo>
                  <a:pt x="220" y="38"/>
                </a:lnTo>
                <a:lnTo>
                  <a:pt x="220" y="40"/>
                </a:lnTo>
                <a:lnTo>
                  <a:pt x="221" y="44"/>
                </a:lnTo>
                <a:lnTo>
                  <a:pt x="224" y="49"/>
                </a:lnTo>
                <a:lnTo>
                  <a:pt x="227" y="55"/>
                </a:lnTo>
                <a:lnTo>
                  <a:pt x="230" y="59"/>
                </a:lnTo>
                <a:lnTo>
                  <a:pt x="232" y="63"/>
                </a:lnTo>
                <a:lnTo>
                  <a:pt x="234" y="65"/>
                </a:lnTo>
                <a:lnTo>
                  <a:pt x="236" y="67"/>
                </a:lnTo>
                <a:lnTo>
                  <a:pt x="238" y="69"/>
                </a:lnTo>
                <a:lnTo>
                  <a:pt x="241" y="70"/>
                </a:lnTo>
                <a:lnTo>
                  <a:pt x="244" y="71"/>
                </a:lnTo>
                <a:lnTo>
                  <a:pt x="248" y="69"/>
                </a:lnTo>
                <a:lnTo>
                  <a:pt x="254" y="67"/>
                </a:lnTo>
                <a:lnTo>
                  <a:pt x="259" y="65"/>
                </a:lnTo>
                <a:lnTo>
                  <a:pt x="274" y="58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04" name="SMARTPenAnnotation33"/>
          <p:cNvSpPr>
            <a:spLocks/>
          </p:cNvSpPr>
          <p:nvPr/>
        </p:nvSpPr>
        <p:spPr bwMode="auto">
          <a:xfrm>
            <a:off x="7786688" y="365125"/>
            <a:ext cx="258762" cy="165100"/>
          </a:xfrm>
          <a:custGeom>
            <a:avLst/>
            <a:gdLst/>
            <a:ahLst/>
            <a:cxnLst>
              <a:cxn ang="0">
                <a:pos x="52" y="60"/>
              </a:cxn>
              <a:cxn ang="0">
                <a:pos x="53" y="55"/>
              </a:cxn>
              <a:cxn ang="0">
                <a:pos x="54" y="51"/>
              </a:cxn>
              <a:cxn ang="0">
                <a:pos x="56" y="48"/>
              </a:cxn>
              <a:cxn ang="0">
                <a:pos x="56" y="45"/>
              </a:cxn>
              <a:cxn ang="0">
                <a:pos x="52" y="38"/>
              </a:cxn>
              <a:cxn ang="0">
                <a:pos x="49" y="38"/>
              </a:cxn>
              <a:cxn ang="0">
                <a:pos x="44" y="39"/>
              </a:cxn>
              <a:cxn ang="0">
                <a:pos x="38" y="40"/>
              </a:cxn>
              <a:cxn ang="0">
                <a:pos x="30" y="42"/>
              </a:cxn>
              <a:cxn ang="0">
                <a:pos x="25" y="46"/>
              </a:cxn>
              <a:cxn ang="0">
                <a:pos x="17" y="54"/>
              </a:cxn>
              <a:cxn ang="0">
                <a:pos x="12" y="60"/>
              </a:cxn>
              <a:cxn ang="0">
                <a:pos x="6" y="68"/>
              </a:cxn>
              <a:cxn ang="0">
                <a:pos x="3" y="75"/>
              </a:cxn>
              <a:cxn ang="0">
                <a:pos x="1" y="81"/>
              </a:cxn>
              <a:cxn ang="0">
                <a:pos x="1" y="85"/>
              </a:cxn>
              <a:cxn ang="0">
                <a:pos x="0" y="90"/>
              </a:cxn>
              <a:cxn ang="0">
                <a:pos x="0" y="99"/>
              </a:cxn>
              <a:cxn ang="0">
                <a:pos x="1" y="101"/>
              </a:cxn>
              <a:cxn ang="0">
                <a:pos x="6" y="103"/>
              </a:cxn>
              <a:cxn ang="0">
                <a:pos x="14" y="103"/>
              </a:cxn>
              <a:cxn ang="0">
                <a:pos x="19" y="100"/>
              </a:cxn>
              <a:cxn ang="0">
                <a:pos x="24" y="96"/>
              </a:cxn>
              <a:cxn ang="0">
                <a:pos x="28" y="93"/>
              </a:cxn>
              <a:cxn ang="0">
                <a:pos x="31" y="88"/>
              </a:cxn>
              <a:cxn ang="0">
                <a:pos x="34" y="83"/>
              </a:cxn>
              <a:cxn ang="0">
                <a:pos x="37" y="80"/>
              </a:cxn>
              <a:cxn ang="0">
                <a:pos x="44" y="72"/>
              </a:cxn>
              <a:cxn ang="0">
                <a:pos x="42" y="77"/>
              </a:cxn>
              <a:cxn ang="0">
                <a:pos x="41" y="87"/>
              </a:cxn>
              <a:cxn ang="0">
                <a:pos x="42" y="95"/>
              </a:cxn>
              <a:cxn ang="0">
                <a:pos x="45" y="99"/>
              </a:cxn>
              <a:cxn ang="0">
                <a:pos x="49" y="101"/>
              </a:cxn>
              <a:cxn ang="0">
                <a:pos x="53" y="101"/>
              </a:cxn>
              <a:cxn ang="0">
                <a:pos x="62" y="97"/>
              </a:cxn>
              <a:cxn ang="0">
                <a:pos x="68" y="92"/>
              </a:cxn>
              <a:cxn ang="0">
                <a:pos x="74" y="88"/>
              </a:cxn>
              <a:cxn ang="0">
                <a:pos x="80" y="84"/>
              </a:cxn>
              <a:cxn ang="0">
                <a:pos x="87" y="77"/>
              </a:cxn>
              <a:cxn ang="0">
                <a:pos x="94" y="68"/>
              </a:cxn>
              <a:cxn ang="0">
                <a:pos x="97" y="61"/>
              </a:cxn>
              <a:cxn ang="0">
                <a:pos x="101" y="51"/>
              </a:cxn>
              <a:cxn ang="0">
                <a:pos x="104" y="43"/>
              </a:cxn>
              <a:cxn ang="0">
                <a:pos x="104" y="41"/>
              </a:cxn>
              <a:cxn ang="0">
                <a:pos x="104" y="43"/>
              </a:cxn>
              <a:cxn ang="0">
                <a:pos x="106" y="56"/>
              </a:cxn>
              <a:cxn ang="0">
                <a:pos x="110" y="73"/>
              </a:cxn>
              <a:cxn ang="0">
                <a:pos x="111" y="77"/>
              </a:cxn>
              <a:cxn ang="0">
                <a:pos x="111" y="76"/>
              </a:cxn>
              <a:cxn ang="0">
                <a:pos x="109" y="72"/>
              </a:cxn>
              <a:cxn ang="0">
                <a:pos x="109" y="65"/>
              </a:cxn>
              <a:cxn ang="0">
                <a:pos x="110" y="58"/>
              </a:cxn>
              <a:cxn ang="0">
                <a:pos x="119" y="31"/>
              </a:cxn>
              <a:cxn ang="0">
                <a:pos x="123" y="23"/>
              </a:cxn>
              <a:cxn ang="0">
                <a:pos x="128" y="17"/>
              </a:cxn>
              <a:cxn ang="0">
                <a:pos x="131" y="13"/>
              </a:cxn>
              <a:cxn ang="0">
                <a:pos x="136" y="9"/>
              </a:cxn>
              <a:cxn ang="0">
                <a:pos x="141" y="6"/>
              </a:cxn>
              <a:cxn ang="0">
                <a:pos x="147" y="3"/>
              </a:cxn>
              <a:cxn ang="0">
                <a:pos x="162" y="0"/>
              </a:cxn>
            </a:cxnLst>
            <a:rect l="0" t="0" r="r" b="b"/>
            <a:pathLst>
              <a:path w="163" h="104">
                <a:moveTo>
                  <a:pt x="50" y="67"/>
                </a:moveTo>
                <a:lnTo>
                  <a:pt x="52" y="60"/>
                </a:lnTo>
                <a:lnTo>
                  <a:pt x="53" y="57"/>
                </a:lnTo>
                <a:lnTo>
                  <a:pt x="53" y="55"/>
                </a:lnTo>
                <a:lnTo>
                  <a:pt x="53" y="53"/>
                </a:lnTo>
                <a:lnTo>
                  <a:pt x="54" y="51"/>
                </a:lnTo>
                <a:lnTo>
                  <a:pt x="55" y="49"/>
                </a:lnTo>
                <a:lnTo>
                  <a:pt x="56" y="48"/>
                </a:lnTo>
                <a:lnTo>
                  <a:pt x="56" y="46"/>
                </a:lnTo>
                <a:lnTo>
                  <a:pt x="56" y="45"/>
                </a:lnTo>
                <a:lnTo>
                  <a:pt x="54" y="41"/>
                </a:lnTo>
                <a:lnTo>
                  <a:pt x="52" y="38"/>
                </a:lnTo>
                <a:lnTo>
                  <a:pt x="50" y="38"/>
                </a:lnTo>
                <a:lnTo>
                  <a:pt x="49" y="38"/>
                </a:lnTo>
                <a:lnTo>
                  <a:pt x="48" y="39"/>
                </a:lnTo>
                <a:lnTo>
                  <a:pt x="44" y="39"/>
                </a:lnTo>
                <a:lnTo>
                  <a:pt x="41" y="40"/>
                </a:lnTo>
                <a:lnTo>
                  <a:pt x="38" y="40"/>
                </a:lnTo>
                <a:lnTo>
                  <a:pt x="34" y="41"/>
                </a:lnTo>
                <a:lnTo>
                  <a:pt x="30" y="42"/>
                </a:lnTo>
                <a:lnTo>
                  <a:pt x="27" y="44"/>
                </a:lnTo>
                <a:lnTo>
                  <a:pt x="25" y="46"/>
                </a:lnTo>
                <a:lnTo>
                  <a:pt x="22" y="49"/>
                </a:lnTo>
                <a:lnTo>
                  <a:pt x="17" y="54"/>
                </a:lnTo>
                <a:lnTo>
                  <a:pt x="15" y="57"/>
                </a:lnTo>
                <a:lnTo>
                  <a:pt x="12" y="60"/>
                </a:lnTo>
                <a:lnTo>
                  <a:pt x="9" y="64"/>
                </a:lnTo>
                <a:lnTo>
                  <a:pt x="6" y="68"/>
                </a:lnTo>
                <a:lnTo>
                  <a:pt x="4" y="72"/>
                </a:lnTo>
                <a:lnTo>
                  <a:pt x="3" y="75"/>
                </a:lnTo>
                <a:lnTo>
                  <a:pt x="2" y="78"/>
                </a:lnTo>
                <a:lnTo>
                  <a:pt x="1" y="81"/>
                </a:lnTo>
                <a:lnTo>
                  <a:pt x="1" y="83"/>
                </a:lnTo>
                <a:lnTo>
                  <a:pt x="1" y="85"/>
                </a:lnTo>
                <a:lnTo>
                  <a:pt x="0" y="88"/>
                </a:lnTo>
                <a:lnTo>
                  <a:pt x="0" y="90"/>
                </a:lnTo>
                <a:lnTo>
                  <a:pt x="0" y="97"/>
                </a:lnTo>
                <a:lnTo>
                  <a:pt x="0" y="99"/>
                </a:lnTo>
                <a:lnTo>
                  <a:pt x="1" y="101"/>
                </a:lnTo>
                <a:lnTo>
                  <a:pt x="2" y="102"/>
                </a:lnTo>
                <a:lnTo>
                  <a:pt x="6" y="103"/>
                </a:lnTo>
                <a:lnTo>
                  <a:pt x="11" y="103"/>
                </a:lnTo>
                <a:lnTo>
                  <a:pt x="14" y="103"/>
                </a:lnTo>
                <a:lnTo>
                  <a:pt x="17" y="102"/>
                </a:lnTo>
                <a:lnTo>
                  <a:pt x="19" y="100"/>
                </a:lnTo>
                <a:lnTo>
                  <a:pt x="22" y="98"/>
                </a:lnTo>
                <a:lnTo>
                  <a:pt x="24" y="96"/>
                </a:lnTo>
                <a:lnTo>
                  <a:pt x="26" y="95"/>
                </a:lnTo>
                <a:lnTo>
                  <a:pt x="28" y="93"/>
                </a:lnTo>
                <a:lnTo>
                  <a:pt x="30" y="91"/>
                </a:lnTo>
                <a:lnTo>
                  <a:pt x="31" y="88"/>
                </a:lnTo>
                <a:lnTo>
                  <a:pt x="33" y="86"/>
                </a:lnTo>
                <a:lnTo>
                  <a:pt x="34" y="83"/>
                </a:lnTo>
                <a:lnTo>
                  <a:pt x="36" y="81"/>
                </a:lnTo>
                <a:lnTo>
                  <a:pt x="37" y="80"/>
                </a:lnTo>
                <a:lnTo>
                  <a:pt x="39" y="78"/>
                </a:lnTo>
                <a:lnTo>
                  <a:pt x="44" y="72"/>
                </a:lnTo>
                <a:lnTo>
                  <a:pt x="42" y="74"/>
                </a:lnTo>
                <a:lnTo>
                  <a:pt x="42" y="77"/>
                </a:lnTo>
                <a:lnTo>
                  <a:pt x="41" y="82"/>
                </a:lnTo>
                <a:lnTo>
                  <a:pt x="41" y="87"/>
                </a:lnTo>
                <a:lnTo>
                  <a:pt x="41" y="92"/>
                </a:lnTo>
                <a:lnTo>
                  <a:pt x="42" y="95"/>
                </a:lnTo>
                <a:lnTo>
                  <a:pt x="43" y="98"/>
                </a:lnTo>
                <a:lnTo>
                  <a:pt x="45" y="99"/>
                </a:lnTo>
                <a:lnTo>
                  <a:pt x="47" y="101"/>
                </a:lnTo>
                <a:lnTo>
                  <a:pt x="49" y="101"/>
                </a:lnTo>
                <a:lnTo>
                  <a:pt x="51" y="101"/>
                </a:lnTo>
                <a:lnTo>
                  <a:pt x="53" y="101"/>
                </a:lnTo>
                <a:lnTo>
                  <a:pt x="57" y="99"/>
                </a:lnTo>
                <a:lnTo>
                  <a:pt x="62" y="97"/>
                </a:lnTo>
                <a:lnTo>
                  <a:pt x="65" y="95"/>
                </a:lnTo>
                <a:lnTo>
                  <a:pt x="68" y="92"/>
                </a:lnTo>
                <a:lnTo>
                  <a:pt x="71" y="90"/>
                </a:lnTo>
                <a:lnTo>
                  <a:pt x="74" y="88"/>
                </a:lnTo>
                <a:lnTo>
                  <a:pt x="77" y="86"/>
                </a:lnTo>
                <a:lnTo>
                  <a:pt x="80" y="84"/>
                </a:lnTo>
                <a:lnTo>
                  <a:pt x="83" y="81"/>
                </a:lnTo>
                <a:lnTo>
                  <a:pt x="87" y="77"/>
                </a:lnTo>
                <a:lnTo>
                  <a:pt x="91" y="72"/>
                </a:lnTo>
                <a:lnTo>
                  <a:pt x="94" y="68"/>
                </a:lnTo>
                <a:lnTo>
                  <a:pt x="95" y="64"/>
                </a:lnTo>
                <a:lnTo>
                  <a:pt x="97" y="61"/>
                </a:lnTo>
                <a:lnTo>
                  <a:pt x="98" y="56"/>
                </a:lnTo>
                <a:lnTo>
                  <a:pt x="101" y="51"/>
                </a:lnTo>
                <a:lnTo>
                  <a:pt x="103" y="46"/>
                </a:lnTo>
                <a:lnTo>
                  <a:pt x="104" y="43"/>
                </a:lnTo>
                <a:lnTo>
                  <a:pt x="104" y="42"/>
                </a:lnTo>
                <a:lnTo>
                  <a:pt x="104" y="41"/>
                </a:lnTo>
                <a:lnTo>
                  <a:pt x="104" y="43"/>
                </a:lnTo>
                <a:lnTo>
                  <a:pt x="104" y="46"/>
                </a:lnTo>
                <a:lnTo>
                  <a:pt x="106" y="56"/>
                </a:lnTo>
                <a:lnTo>
                  <a:pt x="108" y="67"/>
                </a:lnTo>
                <a:lnTo>
                  <a:pt x="110" y="73"/>
                </a:lnTo>
                <a:lnTo>
                  <a:pt x="111" y="76"/>
                </a:lnTo>
                <a:lnTo>
                  <a:pt x="111" y="77"/>
                </a:lnTo>
                <a:lnTo>
                  <a:pt x="112" y="77"/>
                </a:lnTo>
                <a:lnTo>
                  <a:pt x="111" y="76"/>
                </a:lnTo>
                <a:lnTo>
                  <a:pt x="110" y="74"/>
                </a:lnTo>
                <a:lnTo>
                  <a:pt x="109" y="72"/>
                </a:lnTo>
                <a:lnTo>
                  <a:pt x="109" y="69"/>
                </a:lnTo>
                <a:lnTo>
                  <a:pt x="109" y="65"/>
                </a:lnTo>
                <a:lnTo>
                  <a:pt x="109" y="62"/>
                </a:lnTo>
                <a:lnTo>
                  <a:pt x="110" y="58"/>
                </a:lnTo>
                <a:lnTo>
                  <a:pt x="112" y="52"/>
                </a:lnTo>
                <a:lnTo>
                  <a:pt x="119" y="31"/>
                </a:lnTo>
                <a:lnTo>
                  <a:pt x="121" y="27"/>
                </a:lnTo>
                <a:lnTo>
                  <a:pt x="123" y="23"/>
                </a:lnTo>
                <a:lnTo>
                  <a:pt x="125" y="20"/>
                </a:lnTo>
                <a:lnTo>
                  <a:pt x="128" y="17"/>
                </a:lnTo>
                <a:lnTo>
                  <a:pt x="130" y="15"/>
                </a:lnTo>
                <a:lnTo>
                  <a:pt x="131" y="13"/>
                </a:lnTo>
                <a:lnTo>
                  <a:pt x="134" y="11"/>
                </a:lnTo>
                <a:lnTo>
                  <a:pt x="136" y="9"/>
                </a:lnTo>
                <a:lnTo>
                  <a:pt x="139" y="7"/>
                </a:lnTo>
                <a:lnTo>
                  <a:pt x="141" y="6"/>
                </a:lnTo>
                <a:lnTo>
                  <a:pt x="144" y="4"/>
                </a:lnTo>
                <a:lnTo>
                  <a:pt x="147" y="3"/>
                </a:lnTo>
                <a:lnTo>
                  <a:pt x="152" y="1"/>
                </a:lnTo>
                <a:lnTo>
                  <a:pt x="162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05" name="SMARTPenAnnotation34"/>
          <p:cNvSpPr>
            <a:spLocks/>
          </p:cNvSpPr>
          <p:nvPr/>
        </p:nvSpPr>
        <p:spPr bwMode="auto">
          <a:xfrm>
            <a:off x="8066088" y="342900"/>
            <a:ext cx="101600" cy="165100"/>
          </a:xfrm>
          <a:custGeom>
            <a:avLst/>
            <a:gdLst/>
            <a:ahLst/>
            <a:cxnLst>
              <a:cxn ang="0">
                <a:pos x="36" y="0"/>
              </a:cxn>
              <a:cxn ang="0">
                <a:pos x="38" y="0"/>
              </a:cxn>
              <a:cxn ang="0">
                <a:pos x="34" y="0"/>
              </a:cxn>
              <a:cxn ang="0">
                <a:pos x="32" y="1"/>
              </a:cxn>
              <a:cxn ang="0">
                <a:pos x="31" y="3"/>
              </a:cxn>
              <a:cxn ang="0">
                <a:pos x="29" y="5"/>
              </a:cxn>
              <a:cxn ang="0">
                <a:pos x="27" y="7"/>
              </a:cxn>
              <a:cxn ang="0">
                <a:pos x="25" y="8"/>
              </a:cxn>
              <a:cxn ang="0">
                <a:pos x="23" y="10"/>
              </a:cxn>
              <a:cxn ang="0">
                <a:pos x="20" y="12"/>
              </a:cxn>
              <a:cxn ang="0">
                <a:pos x="17" y="15"/>
              </a:cxn>
              <a:cxn ang="0">
                <a:pos x="14" y="17"/>
              </a:cxn>
              <a:cxn ang="0">
                <a:pos x="12" y="21"/>
              </a:cxn>
              <a:cxn ang="0">
                <a:pos x="10" y="24"/>
              </a:cxn>
              <a:cxn ang="0">
                <a:pos x="8" y="28"/>
              </a:cxn>
              <a:cxn ang="0">
                <a:pos x="6" y="32"/>
              </a:cxn>
              <a:cxn ang="0">
                <a:pos x="4" y="36"/>
              </a:cxn>
              <a:cxn ang="0">
                <a:pos x="3" y="41"/>
              </a:cxn>
              <a:cxn ang="0">
                <a:pos x="2" y="45"/>
              </a:cxn>
              <a:cxn ang="0">
                <a:pos x="1" y="50"/>
              </a:cxn>
              <a:cxn ang="0">
                <a:pos x="0" y="54"/>
              </a:cxn>
              <a:cxn ang="0">
                <a:pos x="0" y="58"/>
              </a:cxn>
              <a:cxn ang="0">
                <a:pos x="0" y="62"/>
              </a:cxn>
              <a:cxn ang="0">
                <a:pos x="0" y="65"/>
              </a:cxn>
              <a:cxn ang="0">
                <a:pos x="0" y="69"/>
              </a:cxn>
              <a:cxn ang="0">
                <a:pos x="1" y="73"/>
              </a:cxn>
              <a:cxn ang="0">
                <a:pos x="2" y="77"/>
              </a:cxn>
              <a:cxn ang="0">
                <a:pos x="3" y="81"/>
              </a:cxn>
              <a:cxn ang="0">
                <a:pos x="6" y="90"/>
              </a:cxn>
              <a:cxn ang="0">
                <a:pos x="7" y="94"/>
              </a:cxn>
              <a:cxn ang="0">
                <a:pos x="9" y="96"/>
              </a:cxn>
              <a:cxn ang="0">
                <a:pos x="10" y="99"/>
              </a:cxn>
              <a:cxn ang="0">
                <a:pos x="12" y="100"/>
              </a:cxn>
              <a:cxn ang="0">
                <a:pos x="14" y="101"/>
              </a:cxn>
              <a:cxn ang="0">
                <a:pos x="17" y="102"/>
              </a:cxn>
              <a:cxn ang="0">
                <a:pos x="19" y="103"/>
              </a:cxn>
              <a:cxn ang="0">
                <a:pos x="21" y="103"/>
              </a:cxn>
              <a:cxn ang="0">
                <a:pos x="23" y="103"/>
              </a:cxn>
              <a:cxn ang="0">
                <a:pos x="25" y="103"/>
              </a:cxn>
              <a:cxn ang="0">
                <a:pos x="28" y="102"/>
              </a:cxn>
              <a:cxn ang="0">
                <a:pos x="30" y="101"/>
              </a:cxn>
              <a:cxn ang="0">
                <a:pos x="33" y="99"/>
              </a:cxn>
              <a:cxn ang="0">
                <a:pos x="36" y="97"/>
              </a:cxn>
              <a:cxn ang="0">
                <a:pos x="39" y="95"/>
              </a:cxn>
              <a:cxn ang="0">
                <a:pos x="42" y="92"/>
              </a:cxn>
              <a:cxn ang="0">
                <a:pos x="50" y="87"/>
              </a:cxn>
              <a:cxn ang="0">
                <a:pos x="53" y="84"/>
              </a:cxn>
              <a:cxn ang="0">
                <a:pos x="56" y="81"/>
              </a:cxn>
              <a:cxn ang="0">
                <a:pos x="63" y="72"/>
              </a:cxn>
            </a:cxnLst>
            <a:rect l="0" t="0" r="r" b="b"/>
            <a:pathLst>
              <a:path w="64" h="104">
                <a:moveTo>
                  <a:pt x="36" y="0"/>
                </a:moveTo>
                <a:lnTo>
                  <a:pt x="38" y="0"/>
                </a:lnTo>
                <a:lnTo>
                  <a:pt x="34" y="0"/>
                </a:lnTo>
                <a:lnTo>
                  <a:pt x="32" y="1"/>
                </a:lnTo>
                <a:lnTo>
                  <a:pt x="31" y="3"/>
                </a:lnTo>
                <a:lnTo>
                  <a:pt x="29" y="5"/>
                </a:lnTo>
                <a:lnTo>
                  <a:pt x="27" y="7"/>
                </a:lnTo>
                <a:lnTo>
                  <a:pt x="25" y="8"/>
                </a:lnTo>
                <a:lnTo>
                  <a:pt x="23" y="10"/>
                </a:lnTo>
                <a:lnTo>
                  <a:pt x="20" y="12"/>
                </a:lnTo>
                <a:lnTo>
                  <a:pt x="17" y="15"/>
                </a:lnTo>
                <a:lnTo>
                  <a:pt x="14" y="17"/>
                </a:lnTo>
                <a:lnTo>
                  <a:pt x="12" y="21"/>
                </a:lnTo>
                <a:lnTo>
                  <a:pt x="10" y="24"/>
                </a:lnTo>
                <a:lnTo>
                  <a:pt x="8" y="28"/>
                </a:lnTo>
                <a:lnTo>
                  <a:pt x="6" y="32"/>
                </a:lnTo>
                <a:lnTo>
                  <a:pt x="4" y="36"/>
                </a:lnTo>
                <a:lnTo>
                  <a:pt x="3" y="41"/>
                </a:lnTo>
                <a:lnTo>
                  <a:pt x="2" y="45"/>
                </a:lnTo>
                <a:lnTo>
                  <a:pt x="1" y="50"/>
                </a:lnTo>
                <a:lnTo>
                  <a:pt x="0" y="54"/>
                </a:lnTo>
                <a:lnTo>
                  <a:pt x="0" y="58"/>
                </a:lnTo>
                <a:lnTo>
                  <a:pt x="0" y="62"/>
                </a:lnTo>
                <a:lnTo>
                  <a:pt x="0" y="65"/>
                </a:lnTo>
                <a:lnTo>
                  <a:pt x="0" y="69"/>
                </a:lnTo>
                <a:lnTo>
                  <a:pt x="1" y="73"/>
                </a:lnTo>
                <a:lnTo>
                  <a:pt x="2" y="77"/>
                </a:lnTo>
                <a:lnTo>
                  <a:pt x="3" y="81"/>
                </a:lnTo>
                <a:lnTo>
                  <a:pt x="6" y="90"/>
                </a:lnTo>
                <a:lnTo>
                  <a:pt x="7" y="94"/>
                </a:lnTo>
                <a:lnTo>
                  <a:pt x="9" y="96"/>
                </a:lnTo>
                <a:lnTo>
                  <a:pt x="10" y="99"/>
                </a:lnTo>
                <a:lnTo>
                  <a:pt x="12" y="100"/>
                </a:lnTo>
                <a:lnTo>
                  <a:pt x="14" y="101"/>
                </a:lnTo>
                <a:lnTo>
                  <a:pt x="17" y="102"/>
                </a:lnTo>
                <a:lnTo>
                  <a:pt x="19" y="103"/>
                </a:lnTo>
                <a:lnTo>
                  <a:pt x="21" y="103"/>
                </a:lnTo>
                <a:lnTo>
                  <a:pt x="23" y="103"/>
                </a:lnTo>
                <a:lnTo>
                  <a:pt x="25" y="103"/>
                </a:lnTo>
                <a:lnTo>
                  <a:pt x="28" y="102"/>
                </a:lnTo>
                <a:lnTo>
                  <a:pt x="30" y="101"/>
                </a:lnTo>
                <a:lnTo>
                  <a:pt x="33" y="99"/>
                </a:lnTo>
                <a:lnTo>
                  <a:pt x="36" y="97"/>
                </a:lnTo>
                <a:lnTo>
                  <a:pt x="39" y="95"/>
                </a:lnTo>
                <a:lnTo>
                  <a:pt x="42" y="92"/>
                </a:lnTo>
                <a:lnTo>
                  <a:pt x="50" y="87"/>
                </a:lnTo>
                <a:lnTo>
                  <a:pt x="53" y="84"/>
                </a:lnTo>
                <a:lnTo>
                  <a:pt x="56" y="81"/>
                </a:lnTo>
                <a:lnTo>
                  <a:pt x="63" y="7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06" name="SMARTPenAnnotation35"/>
          <p:cNvSpPr>
            <a:spLocks/>
          </p:cNvSpPr>
          <p:nvPr/>
        </p:nvSpPr>
        <p:spPr bwMode="auto">
          <a:xfrm>
            <a:off x="8151813" y="257175"/>
            <a:ext cx="193675" cy="207963"/>
          </a:xfrm>
          <a:custGeom>
            <a:avLst/>
            <a:gdLst/>
            <a:ahLst/>
            <a:cxnLst>
              <a:cxn ang="0">
                <a:pos x="2" y="7"/>
              </a:cxn>
              <a:cxn ang="0">
                <a:pos x="3" y="15"/>
              </a:cxn>
              <a:cxn ang="0">
                <a:pos x="4" y="23"/>
              </a:cxn>
              <a:cxn ang="0">
                <a:pos x="4" y="36"/>
              </a:cxn>
              <a:cxn ang="0">
                <a:pos x="6" y="45"/>
              </a:cxn>
              <a:cxn ang="0">
                <a:pos x="8" y="58"/>
              </a:cxn>
              <a:cxn ang="0">
                <a:pos x="8" y="84"/>
              </a:cxn>
              <a:cxn ang="0">
                <a:pos x="10" y="94"/>
              </a:cxn>
              <a:cxn ang="0">
                <a:pos x="12" y="103"/>
              </a:cxn>
              <a:cxn ang="0">
                <a:pos x="15" y="110"/>
              </a:cxn>
              <a:cxn ang="0">
                <a:pos x="16" y="117"/>
              </a:cxn>
              <a:cxn ang="0">
                <a:pos x="17" y="122"/>
              </a:cxn>
              <a:cxn ang="0">
                <a:pos x="17" y="127"/>
              </a:cxn>
              <a:cxn ang="0">
                <a:pos x="19" y="127"/>
              </a:cxn>
              <a:cxn ang="0">
                <a:pos x="21" y="126"/>
              </a:cxn>
              <a:cxn ang="0">
                <a:pos x="21" y="121"/>
              </a:cxn>
              <a:cxn ang="0">
                <a:pos x="23" y="115"/>
              </a:cxn>
              <a:cxn ang="0">
                <a:pos x="25" y="106"/>
              </a:cxn>
              <a:cxn ang="0">
                <a:pos x="30" y="89"/>
              </a:cxn>
              <a:cxn ang="0">
                <a:pos x="33" y="80"/>
              </a:cxn>
              <a:cxn ang="0">
                <a:pos x="36" y="74"/>
              </a:cxn>
              <a:cxn ang="0">
                <a:pos x="39" y="70"/>
              </a:cxn>
              <a:cxn ang="0">
                <a:pos x="42" y="69"/>
              </a:cxn>
              <a:cxn ang="0">
                <a:pos x="46" y="68"/>
              </a:cxn>
              <a:cxn ang="0">
                <a:pos x="51" y="68"/>
              </a:cxn>
              <a:cxn ang="0">
                <a:pos x="57" y="69"/>
              </a:cxn>
              <a:cxn ang="0">
                <a:pos x="62" y="72"/>
              </a:cxn>
              <a:cxn ang="0">
                <a:pos x="66" y="77"/>
              </a:cxn>
              <a:cxn ang="0">
                <a:pos x="70" y="83"/>
              </a:cxn>
              <a:cxn ang="0">
                <a:pos x="75" y="89"/>
              </a:cxn>
              <a:cxn ang="0">
                <a:pos x="79" y="95"/>
              </a:cxn>
              <a:cxn ang="0">
                <a:pos x="83" y="101"/>
              </a:cxn>
              <a:cxn ang="0">
                <a:pos x="88" y="109"/>
              </a:cxn>
              <a:cxn ang="0">
                <a:pos x="91" y="113"/>
              </a:cxn>
              <a:cxn ang="0">
                <a:pos x="95" y="118"/>
              </a:cxn>
              <a:cxn ang="0">
                <a:pos x="106" y="128"/>
              </a:cxn>
              <a:cxn ang="0">
                <a:pos x="112" y="130"/>
              </a:cxn>
              <a:cxn ang="0">
                <a:pos x="115" y="130"/>
              </a:cxn>
              <a:cxn ang="0">
                <a:pos x="121" y="126"/>
              </a:cxn>
            </a:cxnLst>
            <a:rect l="0" t="0" r="r" b="b"/>
            <a:pathLst>
              <a:path w="122" h="131">
                <a:moveTo>
                  <a:pt x="0" y="0"/>
                </a:moveTo>
                <a:lnTo>
                  <a:pt x="2" y="7"/>
                </a:lnTo>
                <a:lnTo>
                  <a:pt x="3" y="11"/>
                </a:lnTo>
                <a:lnTo>
                  <a:pt x="3" y="15"/>
                </a:lnTo>
                <a:lnTo>
                  <a:pt x="3" y="19"/>
                </a:lnTo>
                <a:lnTo>
                  <a:pt x="4" y="23"/>
                </a:lnTo>
                <a:lnTo>
                  <a:pt x="4" y="32"/>
                </a:lnTo>
                <a:lnTo>
                  <a:pt x="4" y="36"/>
                </a:lnTo>
                <a:lnTo>
                  <a:pt x="5" y="41"/>
                </a:lnTo>
                <a:lnTo>
                  <a:pt x="6" y="45"/>
                </a:lnTo>
                <a:lnTo>
                  <a:pt x="7" y="51"/>
                </a:lnTo>
                <a:lnTo>
                  <a:pt x="8" y="58"/>
                </a:lnTo>
                <a:lnTo>
                  <a:pt x="8" y="72"/>
                </a:lnTo>
                <a:lnTo>
                  <a:pt x="8" y="84"/>
                </a:lnTo>
                <a:lnTo>
                  <a:pt x="9" y="89"/>
                </a:lnTo>
                <a:lnTo>
                  <a:pt x="10" y="94"/>
                </a:lnTo>
                <a:lnTo>
                  <a:pt x="11" y="98"/>
                </a:lnTo>
                <a:lnTo>
                  <a:pt x="12" y="103"/>
                </a:lnTo>
                <a:lnTo>
                  <a:pt x="13" y="106"/>
                </a:lnTo>
                <a:lnTo>
                  <a:pt x="15" y="110"/>
                </a:lnTo>
                <a:lnTo>
                  <a:pt x="16" y="113"/>
                </a:lnTo>
                <a:lnTo>
                  <a:pt x="16" y="117"/>
                </a:lnTo>
                <a:lnTo>
                  <a:pt x="17" y="120"/>
                </a:lnTo>
                <a:lnTo>
                  <a:pt x="17" y="122"/>
                </a:lnTo>
                <a:lnTo>
                  <a:pt x="17" y="125"/>
                </a:lnTo>
                <a:lnTo>
                  <a:pt x="17" y="127"/>
                </a:lnTo>
                <a:lnTo>
                  <a:pt x="18" y="127"/>
                </a:lnTo>
                <a:lnTo>
                  <a:pt x="19" y="127"/>
                </a:lnTo>
                <a:lnTo>
                  <a:pt x="20" y="127"/>
                </a:lnTo>
                <a:lnTo>
                  <a:pt x="21" y="126"/>
                </a:lnTo>
                <a:lnTo>
                  <a:pt x="21" y="124"/>
                </a:lnTo>
                <a:lnTo>
                  <a:pt x="21" y="121"/>
                </a:lnTo>
                <a:lnTo>
                  <a:pt x="22" y="118"/>
                </a:lnTo>
                <a:lnTo>
                  <a:pt x="23" y="115"/>
                </a:lnTo>
                <a:lnTo>
                  <a:pt x="24" y="111"/>
                </a:lnTo>
                <a:lnTo>
                  <a:pt x="25" y="106"/>
                </a:lnTo>
                <a:lnTo>
                  <a:pt x="28" y="94"/>
                </a:lnTo>
                <a:lnTo>
                  <a:pt x="30" y="89"/>
                </a:lnTo>
                <a:lnTo>
                  <a:pt x="31" y="84"/>
                </a:lnTo>
                <a:lnTo>
                  <a:pt x="33" y="80"/>
                </a:lnTo>
                <a:lnTo>
                  <a:pt x="34" y="77"/>
                </a:lnTo>
                <a:lnTo>
                  <a:pt x="36" y="74"/>
                </a:lnTo>
                <a:lnTo>
                  <a:pt x="37" y="72"/>
                </a:lnTo>
                <a:lnTo>
                  <a:pt x="39" y="70"/>
                </a:lnTo>
                <a:lnTo>
                  <a:pt x="40" y="69"/>
                </a:lnTo>
                <a:lnTo>
                  <a:pt x="42" y="69"/>
                </a:lnTo>
                <a:lnTo>
                  <a:pt x="44" y="68"/>
                </a:lnTo>
                <a:lnTo>
                  <a:pt x="46" y="68"/>
                </a:lnTo>
                <a:lnTo>
                  <a:pt x="48" y="68"/>
                </a:lnTo>
                <a:lnTo>
                  <a:pt x="51" y="68"/>
                </a:lnTo>
                <a:lnTo>
                  <a:pt x="54" y="68"/>
                </a:lnTo>
                <a:lnTo>
                  <a:pt x="57" y="69"/>
                </a:lnTo>
                <a:lnTo>
                  <a:pt x="59" y="70"/>
                </a:lnTo>
                <a:lnTo>
                  <a:pt x="62" y="72"/>
                </a:lnTo>
                <a:lnTo>
                  <a:pt x="64" y="75"/>
                </a:lnTo>
                <a:lnTo>
                  <a:pt x="66" y="77"/>
                </a:lnTo>
                <a:lnTo>
                  <a:pt x="68" y="80"/>
                </a:lnTo>
                <a:lnTo>
                  <a:pt x="70" y="83"/>
                </a:lnTo>
                <a:lnTo>
                  <a:pt x="73" y="86"/>
                </a:lnTo>
                <a:lnTo>
                  <a:pt x="75" y="89"/>
                </a:lnTo>
                <a:lnTo>
                  <a:pt x="77" y="92"/>
                </a:lnTo>
                <a:lnTo>
                  <a:pt x="79" y="95"/>
                </a:lnTo>
                <a:lnTo>
                  <a:pt x="81" y="98"/>
                </a:lnTo>
                <a:lnTo>
                  <a:pt x="83" y="101"/>
                </a:lnTo>
                <a:lnTo>
                  <a:pt x="86" y="107"/>
                </a:lnTo>
                <a:lnTo>
                  <a:pt x="88" y="109"/>
                </a:lnTo>
                <a:lnTo>
                  <a:pt x="89" y="111"/>
                </a:lnTo>
                <a:lnTo>
                  <a:pt x="91" y="113"/>
                </a:lnTo>
                <a:lnTo>
                  <a:pt x="93" y="115"/>
                </a:lnTo>
                <a:lnTo>
                  <a:pt x="95" y="118"/>
                </a:lnTo>
                <a:lnTo>
                  <a:pt x="104" y="127"/>
                </a:lnTo>
                <a:lnTo>
                  <a:pt x="106" y="128"/>
                </a:lnTo>
                <a:lnTo>
                  <a:pt x="109" y="129"/>
                </a:lnTo>
                <a:lnTo>
                  <a:pt x="112" y="130"/>
                </a:lnTo>
                <a:lnTo>
                  <a:pt x="113" y="130"/>
                </a:lnTo>
                <a:lnTo>
                  <a:pt x="115" y="130"/>
                </a:lnTo>
                <a:lnTo>
                  <a:pt x="118" y="128"/>
                </a:lnTo>
                <a:lnTo>
                  <a:pt x="121" y="12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07" name="SMARTPenAnnotation36"/>
          <p:cNvSpPr>
            <a:spLocks/>
          </p:cNvSpPr>
          <p:nvPr/>
        </p:nvSpPr>
        <p:spPr bwMode="auto">
          <a:xfrm>
            <a:off x="8366125" y="393700"/>
            <a:ext cx="22225" cy="730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9"/>
              </a:cxn>
              <a:cxn ang="0">
                <a:pos x="3" y="13"/>
              </a:cxn>
              <a:cxn ang="0">
                <a:pos x="3" y="16"/>
              </a:cxn>
              <a:cxn ang="0">
                <a:pos x="3" y="20"/>
              </a:cxn>
              <a:cxn ang="0">
                <a:pos x="4" y="23"/>
              </a:cxn>
              <a:cxn ang="0">
                <a:pos x="5" y="26"/>
              </a:cxn>
              <a:cxn ang="0">
                <a:pos x="6" y="29"/>
              </a:cxn>
              <a:cxn ang="0">
                <a:pos x="7" y="32"/>
              </a:cxn>
              <a:cxn ang="0">
                <a:pos x="7" y="34"/>
              </a:cxn>
              <a:cxn ang="0">
                <a:pos x="13" y="45"/>
              </a:cxn>
            </a:cxnLst>
            <a:rect l="0" t="0" r="r" b="b"/>
            <a:pathLst>
              <a:path w="14" h="46">
                <a:moveTo>
                  <a:pt x="0" y="0"/>
                </a:moveTo>
                <a:lnTo>
                  <a:pt x="2" y="9"/>
                </a:lnTo>
                <a:lnTo>
                  <a:pt x="3" y="13"/>
                </a:lnTo>
                <a:lnTo>
                  <a:pt x="3" y="16"/>
                </a:lnTo>
                <a:lnTo>
                  <a:pt x="3" y="20"/>
                </a:lnTo>
                <a:lnTo>
                  <a:pt x="4" y="23"/>
                </a:lnTo>
                <a:lnTo>
                  <a:pt x="5" y="26"/>
                </a:lnTo>
                <a:lnTo>
                  <a:pt x="6" y="29"/>
                </a:lnTo>
                <a:lnTo>
                  <a:pt x="7" y="32"/>
                </a:lnTo>
                <a:lnTo>
                  <a:pt x="7" y="34"/>
                </a:lnTo>
                <a:lnTo>
                  <a:pt x="13" y="45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08" name="SMARTPenAnnotation37"/>
          <p:cNvSpPr>
            <a:spLocks/>
          </p:cNvSpPr>
          <p:nvPr/>
        </p:nvSpPr>
        <p:spPr bwMode="auto">
          <a:xfrm>
            <a:off x="8380413" y="342900"/>
            <a:ext cx="50800" cy="58738"/>
          </a:xfrm>
          <a:custGeom>
            <a:avLst/>
            <a:gdLst/>
            <a:ahLst/>
            <a:cxnLst>
              <a:cxn ang="0">
                <a:pos x="31" y="36"/>
              </a:cxn>
              <a:cxn ang="0">
                <a:pos x="25" y="23"/>
              </a:cxn>
              <a:cxn ang="0">
                <a:pos x="23" y="21"/>
              </a:cxn>
              <a:cxn ang="0">
                <a:pos x="22" y="19"/>
              </a:cxn>
              <a:cxn ang="0">
                <a:pos x="20" y="17"/>
              </a:cxn>
              <a:cxn ang="0">
                <a:pos x="19" y="15"/>
              </a:cxn>
              <a:cxn ang="0">
                <a:pos x="17" y="14"/>
              </a:cxn>
              <a:cxn ang="0">
                <a:pos x="16" y="12"/>
              </a:cxn>
              <a:cxn ang="0">
                <a:pos x="14" y="11"/>
              </a:cxn>
              <a:cxn ang="0">
                <a:pos x="12" y="9"/>
              </a:cxn>
              <a:cxn ang="0">
                <a:pos x="0" y="0"/>
              </a:cxn>
            </a:cxnLst>
            <a:rect l="0" t="0" r="r" b="b"/>
            <a:pathLst>
              <a:path w="32" h="37">
                <a:moveTo>
                  <a:pt x="31" y="36"/>
                </a:moveTo>
                <a:lnTo>
                  <a:pt x="25" y="23"/>
                </a:lnTo>
                <a:lnTo>
                  <a:pt x="23" y="21"/>
                </a:lnTo>
                <a:lnTo>
                  <a:pt x="22" y="19"/>
                </a:lnTo>
                <a:lnTo>
                  <a:pt x="20" y="17"/>
                </a:lnTo>
                <a:lnTo>
                  <a:pt x="19" y="15"/>
                </a:lnTo>
                <a:lnTo>
                  <a:pt x="17" y="14"/>
                </a:lnTo>
                <a:lnTo>
                  <a:pt x="16" y="12"/>
                </a:lnTo>
                <a:lnTo>
                  <a:pt x="14" y="11"/>
                </a:lnTo>
                <a:lnTo>
                  <a:pt x="12" y="9"/>
                </a:lnTo>
                <a:lnTo>
                  <a:pt x="0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09" name="SMARTPenAnnotation38"/>
          <p:cNvSpPr>
            <a:spLocks/>
          </p:cNvSpPr>
          <p:nvPr/>
        </p:nvSpPr>
        <p:spPr bwMode="auto">
          <a:xfrm>
            <a:off x="8483600" y="300038"/>
            <a:ext cx="147638" cy="165100"/>
          </a:xfrm>
          <a:custGeom>
            <a:avLst/>
            <a:gdLst/>
            <a:ahLst/>
            <a:cxnLst>
              <a:cxn ang="0">
                <a:pos x="45" y="4"/>
              </a:cxn>
              <a:cxn ang="0">
                <a:pos x="43" y="4"/>
              </a:cxn>
              <a:cxn ang="0">
                <a:pos x="40" y="5"/>
              </a:cxn>
              <a:cxn ang="0">
                <a:pos x="37" y="7"/>
              </a:cxn>
              <a:cxn ang="0">
                <a:pos x="32" y="9"/>
              </a:cxn>
              <a:cxn ang="0">
                <a:pos x="27" y="12"/>
              </a:cxn>
              <a:cxn ang="0">
                <a:pos x="24" y="13"/>
              </a:cxn>
              <a:cxn ang="0">
                <a:pos x="18" y="17"/>
              </a:cxn>
              <a:cxn ang="0">
                <a:pos x="6" y="27"/>
              </a:cxn>
              <a:cxn ang="0">
                <a:pos x="0" y="34"/>
              </a:cxn>
              <a:cxn ang="0">
                <a:pos x="1" y="37"/>
              </a:cxn>
              <a:cxn ang="0">
                <a:pos x="3" y="39"/>
              </a:cxn>
              <a:cxn ang="0">
                <a:pos x="6" y="40"/>
              </a:cxn>
              <a:cxn ang="0">
                <a:pos x="15" y="43"/>
              </a:cxn>
              <a:cxn ang="0">
                <a:pos x="28" y="44"/>
              </a:cxn>
              <a:cxn ang="0">
                <a:pos x="40" y="46"/>
              </a:cxn>
              <a:cxn ang="0">
                <a:pos x="50" y="48"/>
              </a:cxn>
              <a:cxn ang="0">
                <a:pos x="60" y="51"/>
              </a:cxn>
              <a:cxn ang="0">
                <a:pos x="71" y="55"/>
              </a:cxn>
              <a:cxn ang="0">
                <a:pos x="81" y="60"/>
              </a:cxn>
              <a:cxn ang="0">
                <a:pos x="87" y="64"/>
              </a:cxn>
              <a:cxn ang="0">
                <a:pos x="90" y="67"/>
              </a:cxn>
              <a:cxn ang="0">
                <a:pos x="92" y="73"/>
              </a:cxn>
              <a:cxn ang="0">
                <a:pos x="89" y="76"/>
              </a:cxn>
              <a:cxn ang="0">
                <a:pos x="85" y="80"/>
              </a:cxn>
              <a:cxn ang="0">
                <a:pos x="82" y="85"/>
              </a:cxn>
              <a:cxn ang="0">
                <a:pos x="76" y="89"/>
              </a:cxn>
              <a:cxn ang="0">
                <a:pos x="68" y="93"/>
              </a:cxn>
              <a:cxn ang="0">
                <a:pos x="60" y="96"/>
              </a:cxn>
              <a:cxn ang="0">
                <a:pos x="49" y="99"/>
              </a:cxn>
              <a:cxn ang="0">
                <a:pos x="37" y="101"/>
              </a:cxn>
              <a:cxn ang="0">
                <a:pos x="28" y="103"/>
              </a:cxn>
              <a:cxn ang="0">
                <a:pos x="22" y="103"/>
              </a:cxn>
              <a:cxn ang="0">
                <a:pos x="18" y="103"/>
              </a:cxn>
              <a:cxn ang="0">
                <a:pos x="11" y="99"/>
              </a:cxn>
            </a:cxnLst>
            <a:rect l="0" t="0" r="r" b="b"/>
            <a:pathLst>
              <a:path w="93" h="104">
                <a:moveTo>
                  <a:pt x="34" y="0"/>
                </a:moveTo>
                <a:lnTo>
                  <a:pt x="45" y="4"/>
                </a:lnTo>
                <a:lnTo>
                  <a:pt x="43" y="4"/>
                </a:lnTo>
                <a:lnTo>
                  <a:pt x="42" y="4"/>
                </a:lnTo>
                <a:lnTo>
                  <a:pt x="40" y="5"/>
                </a:lnTo>
                <a:lnTo>
                  <a:pt x="38" y="6"/>
                </a:lnTo>
                <a:lnTo>
                  <a:pt x="37" y="7"/>
                </a:lnTo>
                <a:lnTo>
                  <a:pt x="35" y="8"/>
                </a:lnTo>
                <a:lnTo>
                  <a:pt x="32" y="9"/>
                </a:lnTo>
                <a:lnTo>
                  <a:pt x="30" y="11"/>
                </a:lnTo>
                <a:lnTo>
                  <a:pt x="27" y="12"/>
                </a:lnTo>
                <a:lnTo>
                  <a:pt x="25" y="12"/>
                </a:lnTo>
                <a:lnTo>
                  <a:pt x="24" y="13"/>
                </a:lnTo>
                <a:lnTo>
                  <a:pt x="21" y="14"/>
                </a:lnTo>
                <a:lnTo>
                  <a:pt x="18" y="17"/>
                </a:lnTo>
                <a:lnTo>
                  <a:pt x="11" y="23"/>
                </a:lnTo>
                <a:lnTo>
                  <a:pt x="6" y="27"/>
                </a:lnTo>
                <a:lnTo>
                  <a:pt x="1" y="33"/>
                </a:lnTo>
                <a:lnTo>
                  <a:pt x="0" y="34"/>
                </a:lnTo>
                <a:lnTo>
                  <a:pt x="0" y="36"/>
                </a:lnTo>
                <a:lnTo>
                  <a:pt x="1" y="37"/>
                </a:lnTo>
                <a:lnTo>
                  <a:pt x="2" y="38"/>
                </a:lnTo>
                <a:lnTo>
                  <a:pt x="3" y="39"/>
                </a:lnTo>
                <a:lnTo>
                  <a:pt x="4" y="40"/>
                </a:lnTo>
                <a:lnTo>
                  <a:pt x="6" y="40"/>
                </a:lnTo>
                <a:lnTo>
                  <a:pt x="11" y="43"/>
                </a:lnTo>
                <a:lnTo>
                  <a:pt x="15" y="43"/>
                </a:lnTo>
                <a:lnTo>
                  <a:pt x="21" y="44"/>
                </a:lnTo>
                <a:lnTo>
                  <a:pt x="28" y="44"/>
                </a:lnTo>
                <a:lnTo>
                  <a:pt x="35" y="45"/>
                </a:lnTo>
                <a:lnTo>
                  <a:pt x="40" y="46"/>
                </a:lnTo>
                <a:lnTo>
                  <a:pt x="45" y="47"/>
                </a:lnTo>
                <a:lnTo>
                  <a:pt x="50" y="48"/>
                </a:lnTo>
                <a:lnTo>
                  <a:pt x="55" y="50"/>
                </a:lnTo>
                <a:lnTo>
                  <a:pt x="60" y="51"/>
                </a:lnTo>
                <a:lnTo>
                  <a:pt x="65" y="53"/>
                </a:lnTo>
                <a:lnTo>
                  <a:pt x="71" y="55"/>
                </a:lnTo>
                <a:lnTo>
                  <a:pt x="76" y="58"/>
                </a:lnTo>
                <a:lnTo>
                  <a:pt x="81" y="60"/>
                </a:lnTo>
                <a:lnTo>
                  <a:pt x="84" y="62"/>
                </a:lnTo>
                <a:lnTo>
                  <a:pt x="87" y="64"/>
                </a:lnTo>
                <a:lnTo>
                  <a:pt x="88" y="66"/>
                </a:lnTo>
                <a:lnTo>
                  <a:pt x="90" y="67"/>
                </a:lnTo>
                <a:lnTo>
                  <a:pt x="91" y="70"/>
                </a:lnTo>
                <a:lnTo>
                  <a:pt x="92" y="73"/>
                </a:lnTo>
                <a:lnTo>
                  <a:pt x="91" y="75"/>
                </a:lnTo>
                <a:lnTo>
                  <a:pt x="89" y="76"/>
                </a:lnTo>
                <a:lnTo>
                  <a:pt x="87" y="78"/>
                </a:lnTo>
                <a:lnTo>
                  <a:pt x="85" y="80"/>
                </a:lnTo>
                <a:lnTo>
                  <a:pt x="83" y="82"/>
                </a:lnTo>
                <a:lnTo>
                  <a:pt x="82" y="85"/>
                </a:lnTo>
                <a:lnTo>
                  <a:pt x="79" y="87"/>
                </a:lnTo>
                <a:lnTo>
                  <a:pt x="76" y="89"/>
                </a:lnTo>
                <a:lnTo>
                  <a:pt x="72" y="91"/>
                </a:lnTo>
                <a:lnTo>
                  <a:pt x="68" y="93"/>
                </a:lnTo>
                <a:lnTo>
                  <a:pt x="64" y="94"/>
                </a:lnTo>
                <a:lnTo>
                  <a:pt x="60" y="96"/>
                </a:lnTo>
                <a:lnTo>
                  <a:pt x="55" y="97"/>
                </a:lnTo>
                <a:lnTo>
                  <a:pt x="49" y="99"/>
                </a:lnTo>
                <a:lnTo>
                  <a:pt x="42" y="100"/>
                </a:lnTo>
                <a:lnTo>
                  <a:pt x="37" y="101"/>
                </a:lnTo>
                <a:lnTo>
                  <a:pt x="32" y="102"/>
                </a:lnTo>
                <a:lnTo>
                  <a:pt x="28" y="103"/>
                </a:lnTo>
                <a:lnTo>
                  <a:pt x="25" y="103"/>
                </a:lnTo>
                <a:lnTo>
                  <a:pt x="22" y="103"/>
                </a:lnTo>
                <a:lnTo>
                  <a:pt x="20" y="103"/>
                </a:lnTo>
                <a:lnTo>
                  <a:pt x="18" y="103"/>
                </a:lnTo>
                <a:lnTo>
                  <a:pt x="16" y="102"/>
                </a:lnTo>
                <a:lnTo>
                  <a:pt x="11" y="9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10" name="SMARTPenAnnotation39"/>
          <p:cNvSpPr>
            <a:spLocks/>
          </p:cNvSpPr>
          <p:nvPr/>
        </p:nvSpPr>
        <p:spPr bwMode="auto">
          <a:xfrm>
            <a:off x="8609013" y="271463"/>
            <a:ext cx="58737" cy="158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0"/>
              </a:cxn>
              <a:cxn ang="0">
                <a:pos x="0" y="13"/>
              </a:cxn>
              <a:cxn ang="0">
                <a:pos x="1" y="17"/>
              </a:cxn>
              <a:cxn ang="0">
                <a:pos x="2" y="20"/>
              </a:cxn>
              <a:cxn ang="0">
                <a:pos x="3" y="24"/>
              </a:cxn>
              <a:cxn ang="0">
                <a:pos x="4" y="27"/>
              </a:cxn>
              <a:cxn ang="0">
                <a:pos x="15" y="51"/>
              </a:cxn>
              <a:cxn ang="0">
                <a:pos x="17" y="57"/>
              </a:cxn>
              <a:cxn ang="0">
                <a:pos x="19" y="63"/>
              </a:cxn>
              <a:cxn ang="0">
                <a:pos x="20" y="67"/>
              </a:cxn>
              <a:cxn ang="0">
                <a:pos x="21" y="72"/>
              </a:cxn>
              <a:cxn ang="0">
                <a:pos x="22" y="76"/>
              </a:cxn>
              <a:cxn ang="0">
                <a:pos x="36" y="99"/>
              </a:cxn>
            </a:cxnLst>
            <a:rect l="0" t="0" r="r" b="b"/>
            <a:pathLst>
              <a:path w="37" h="100">
                <a:moveTo>
                  <a:pt x="0" y="0"/>
                </a:moveTo>
                <a:lnTo>
                  <a:pt x="0" y="10"/>
                </a:lnTo>
                <a:lnTo>
                  <a:pt x="0" y="13"/>
                </a:lnTo>
                <a:lnTo>
                  <a:pt x="1" y="17"/>
                </a:lnTo>
                <a:lnTo>
                  <a:pt x="2" y="20"/>
                </a:lnTo>
                <a:lnTo>
                  <a:pt x="3" y="24"/>
                </a:lnTo>
                <a:lnTo>
                  <a:pt x="4" y="27"/>
                </a:lnTo>
                <a:lnTo>
                  <a:pt x="15" y="51"/>
                </a:lnTo>
                <a:lnTo>
                  <a:pt x="17" y="57"/>
                </a:lnTo>
                <a:lnTo>
                  <a:pt x="19" y="63"/>
                </a:lnTo>
                <a:lnTo>
                  <a:pt x="20" y="67"/>
                </a:lnTo>
                <a:lnTo>
                  <a:pt x="21" y="72"/>
                </a:lnTo>
                <a:lnTo>
                  <a:pt x="22" y="76"/>
                </a:lnTo>
                <a:lnTo>
                  <a:pt x="36" y="9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11" name="SMARTPenAnnotation40"/>
          <p:cNvSpPr>
            <a:spLocks/>
          </p:cNvSpPr>
          <p:nvPr/>
        </p:nvSpPr>
        <p:spPr bwMode="auto">
          <a:xfrm>
            <a:off x="8623300" y="330200"/>
            <a:ext cx="220663" cy="142875"/>
          </a:xfrm>
          <a:custGeom>
            <a:avLst/>
            <a:gdLst/>
            <a:ahLst/>
            <a:cxnLst>
              <a:cxn ang="0">
                <a:pos x="7" y="24"/>
              </a:cxn>
              <a:cxn ang="0">
                <a:pos x="14" y="22"/>
              </a:cxn>
              <a:cxn ang="0">
                <a:pos x="18" y="20"/>
              </a:cxn>
              <a:cxn ang="0">
                <a:pos x="27" y="17"/>
              </a:cxn>
              <a:cxn ang="0">
                <a:pos x="35" y="13"/>
              </a:cxn>
              <a:cxn ang="0">
                <a:pos x="59" y="6"/>
              </a:cxn>
              <a:cxn ang="0">
                <a:pos x="86" y="1"/>
              </a:cxn>
              <a:cxn ang="0">
                <a:pos x="95" y="0"/>
              </a:cxn>
              <a:cxn ang="0">
                <a:pos x="98" y="1"/>
              </a:cxn>
              <a:cxn ang="0">
                <a:pos x="96" y="3"/>
              </a:cxn>
              <a:cxn ang="0">
                <a:pos x="86" y="5"/>
              </a:cxn>
              <a:cxn ang="0">
                <a:pos x="79" y="7"/>
              </a:cxn>
              <a:cxn ang="0">
                <a:pos x="75" y="8"/>
              </a:cxn>
              <a:cxn ang="0">
                <a:pos x="73" y="10"/>
              </a:cxn>
              <a:cxn ang="0">
                <a:pos x="74" y="11"/>
              </a:cxn>
              <a:cxn ang="0">
                <a:pos x="78" y="12"/>
              </a:cxn>
              <a:cxn ang="0">
                <a:pos x="92" y="15"/>
              </a:cxn>
              <a:cxn ang="0">
                <a:pos x="102" y="17"/>
              </a:cxn>
              <a:cxn ang="0">
                <a:pos x="111" y="20"/>
              </a:cxn>
              <a:cxn ang="0">
                <a:pos x="118" y="23"/>
              </a:cxn>
              <a:cxn ang="0">
                <a:pos x="124" y="25"/>
              </a:cxn>
              <a:cxn ang="0">
                <a:pos x="128" y="26"/>
              </a:cxn>
              <a:cxn ang="0">
                <a:pos x="131" y="31"/>
              </a:cxn>
              <a:cxn ang="0">
                <a:pos x="134" y="36"/>
              </a:cxn>
              <a:cxn ang="0">
                <a:pos x="137" y="41"/>
              </a:cxn>
              <a:cxn ang="0">
                <a:pos x="138" y="45"/>
              </a:cxn>
              <a:cxn ang="0">
                <a:pos x="137" y="48"/>
              </a:cxn>
              <a:cxn ang="0">
                <a:pos x="135" y="51"/>
              </a:cxn>
              <a:cxn ang="0">
                <a:pos x="133" y="54"/>
              </a:cxn>
              <a:cxn ang="0">
                <a:pos x="129" y="57"/>
              </a:cxn>
              <a:cxn ang="0">
                <a:pos x="124" y="61"/>
              </a:cxn>
              <a:cxn ang="0">
                <a:pos x="120" y="66"/>
              </a:cxn>
              <a:cxn ang="0">
                <a:pos x="115" y="70"/>
              </a:cxn>
              <a:cxn ang="0">
                <a:pos x="110" y="74"/>
              </a:cxn>
              <a:cxn ang="0">
                <a:pos x="101" y="78"/>
              </a:cxn>
              <a:cxn ang="0">
                <a:pos x="93" y="83"/>
              </a:cxn>
              <a:cxn ang="0">
                <a:pos x="89" y="86"/>
              </a:cxn>
              <a:cxn ang="0">
                <a:pos x="81" y="89"/>
              </a:cxn>
            </a:cxnLst>
            <a:rect l="0" t="0" r="r" b="b"/>
            <a:pathLst>
              <a:path w="139" h="90">
                <a:moveTo>
                  <a:pt x="0" y="26"/>
                </a:moveTo>
                <a:lnTo>
                  <a:pt x="7" y="24"/>
                </a:lnTo>
                <a:lnTo>
                  <a:pt x="9" y="23"/>
                </a:lnTo>
                <a:lnTo>
                  <a:pt x="14" y="22"/>
                </a:lnTo>
                <a:lnTo>
                  <a:pt x="16" y="21"/>
                </a:lnTo>
                <a:lnTo>
                  <a:pt x="18" y="20"/>
                </a:lnTo>
                <a:lnTo>
                  <a:pt x="21" y="19"/>
                </a:lnTo>
                <a:lnTo>
                  <a:pt x="27" y="17"/>
                </a:lnTo>
                <a:lnTo>
                  <a:pt x="30" y="15"/>
                </a:lnTo>
                <a:lnTo>
                  <a:pt x="35" y="13"/>
                </a:lnTo>
                <a:lnTo>
                  <a:pt x="50" y="9"/>
                </a:lnTo>
                <a:lnTo>
                  <a:pt x="59" y="6"/>
                </a:lnTo>
                <a:lnTo>
                  <a:pt x="69" y="4"/>
                </a:lnTo>
                <a:lnTo>
                  <a:pt x="86" y="1"/>
                </a:lnTo>
                <a:lnTo>
                  <a:pt x="91" y="1"/>
                </a:lnTo>
                <a:lnTo>
                  <a:pt x="95" y="0"/>
                </a:lnTo>
                <a:lnTo>
                  <a:pt x="97" y="0"/>
                </a:lnTo>
                <a:lnTo>
                  <a:pt x="98" y="1"/>
                </a:lnTo>
                <a:lnTo>
                  <a:pt x="98" y="2"/>
                </a:lnTo>
                <a:lnTo>
                  <a:pt x="96" y="3"/>
                </a:lnTo>
                <a:lnTo>
                  <a:pt x="92" y="4"/>
                </a:lnTo>
                <a:lnTo>
                  <a:pt x="86" y="5"/>
                </a:lnTo>
                <a:lnTo>
                  <a:pt x="82" y="6"/>
                </a:lnTo>
                <a:lnTo>
                  <a:pt x="79" y="7"/>
                </a:lnTo>
                <a:lnTo>
                  <a:pt x="77" y="7"/>
                </a:lnTo>
                <a:lnTo>
                  <a:pt x="75" y="8"/>
                </a:lnTo>
                <a:lnTo>
                  <a:pt x="74" y="9"/>
                </a:lnTo>
                <a:lnTo>
                  <a:pt x="73" y="10"/>
                </a:lnTo>
                <a:lnTo>
                  <a:pt x="73" y="11"/>
                </a:lnTo>
                <a:lnTo>
                  <a:pt x="74" y="11"/>
                </a:lnTo>
                <a:lnTo>
                  <a:pt x="74" y="12"/>
                </a:lnTo>
                <a:lnTo>
                  <a:pt x="78" y="12"/>
                </a:lnTo>
                <a:lnTo>
                  <a:pt x="81" y="13"/>
                </a:lnTo>
                <a:lnTo>
                  <a:pt x="92" y="15"/>
                </a:lnTo>
                <a:lnTo>
                  <a:pt x="97" y="16"/>
                </a:lnTo>
                <a:lnTo>
                  <a:pt x="102" y="17"/>
                </a:lnTo>
                <a:lnTo>
                  <a:pt x="107" y="19"/>
                </a:lnTo>
                <a:lnTo>
                  <a:pt x="111" y="20"/>
                </a:lnTo>
                <a:lnTo>
                  <a:pt x="115" y="22"/>
                </a:lnTo>
                <a:lnTo>
                  <a:pt x="118" y="23"/>
                </a:lnTo>
                <a:lnTo>
                  <a:pt x="121" y="24"/>
                </a:lnTo>
                <a:lnTo>
                  <a:pt x="124" y="25"/>
                </a:lnTo>
                <a:lnTo>
                  <a:pt x="126" y="25"/>
                </a:lnTo>
                <a:lnTo>
                  <a:pt x="128" y="26"/>
                </a:lnTo>
                <a:lnTo>
                  <a:pt x="129" y="28"/>
                </a:lnTo>
                <a:lnTo>
                  <a:pt x="131" y="31"/>
                </a:lnTo>
                <a:lnTo>
                  <a:pt x="133" y="33"/>
                </a:lnTo>
                <a:lnTo>
                  <a:pt x="134" y="36"/>
                </a:lnTo>
                <a:lnTo>
                  <a:pt x="136" y="38"/>
                </a:lnTo>
                <a:lnTo>
                  <a:pt x="137" y="41"/>
                </a:lnTo>
                <a:lnTo>
                  <a:pt x="138" y="43"/>
                </a:lnTo>
                <a:lnTo>
                  <a:pt x="138" y="45"/>
                </a:lnTo>
                <a:lnTo>
                  <a:pt x="138" y="46"/>
                </a:lnTo>
                <a:lnTo>
                  <a:pt x="137" y="48"/>
                </a:lnTo>
                <a:lnTo>
                  <a:pt x="136" y="50"/>
                </a:lnTo>
                <a:lnTo>
                  <a:pt x="135" y="51"/>
                </a:lnTo>
                <a:lnTo>
                  <a:pt x="134" y="53"/>
                </a:lnTo>
                <a:lnTo>
                  <a:pt x="133" y="54"/>
                </a:lnTo>
                <a:lnTo>
                  <a:pt x="131" y="56"/>
                </a:lnTo>
                <a:lnTo>
                  <a:pt x="129" y="57"/>
                </a:lnTo>
                <a:lnTo>
                  <a:pt x="126" y="59"/>
                </a:lnTo>
                <a:lnTo>
                  <a:pt x="124" y="61"/>
                </a:lnTo>
                <a:lnTo>
                  <a:pt x="122" y="63"/>
                </a:lnTo>
                <a:lnTo>
                  <a:pt x="120" y="66"/>
                </a:lnTo>
                <a:lnTo>
                  <a:pt x="118" y="68"/>
                </a:lnTo>
                <a:lnTo>
                  <a:pt x="115" y="70"/>
                </a:lnTo>
                <a:lnTo>
                  <a:pt x="113" y="72"/>
                </a:lnTo>
                <a:lnTo>
                  <a:pt x="110" y="74"/>
                </a:lnTo>
                <a:lnTo>
                  <a:pt x="107" y="75"/>
                </a:lnTo>
                <a:lnTo>
                  <a:pt x="101" y="78"/>
                </a:lnTo>
                <a:lnTo>
                  <a:pt x="95" y="81"/>
                </a:lnTo>
                <a:lnTo>
                  <a:pt x="93" y="83"/>
                </a:lnTo>
                <a:lnTo>
                  <a:pt x="91" y="84"/>
                </a:lnTo>
                <a:lnTo>
                  <a:pt x="89" y="86"/>
                </a:lnTo>
                <a:lnTo>
                  <a:pt x="85" y="88"/>
                </a:lnTo>
                <a:lnTo>
                  <a:pt x="81" y="8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12" name="SMARTPenAnnotation41"/>
          <p:cNvSpPr>
            <a:spLocks/>
          </p:cNvSpPr>
          <p:nvPr/>
        </p:nvSpPr>
        <p:spPr bwMode="auto">
          <a:xfrm>
            <a:off x="4929188" y="2089150"/>
            <a:ext cx="2967037" cy="33338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76" y="12"/>
              </a:cxn>
              <a:cxn ang="0">
                <a:pos x="86" y="12"/>
              </a:cxn>
              <a:cxn ang="0">
                <a:pos x="97" y="13"/>
              </a:cxn>
              <a:cxn ang="0">
                <a:pos x="106" y="14"/>
              </a:cxn>
              <a:cxn ang="0">
                <a:pos x="114" y="15"/>
              </a:cxn>
              <a:cxn ang="0">
                <a:pos x="121" y="15"/>
              </a:cxn>
              <a:cxn ang="0">
                <a:pos x="132" y="16"/>
              </a:cxn>
              <a:cxn ang="0">
                <a:pos x="179" y="15"/>
              </a:cxn>
              <a:cxn ang="0">
                <a:pos x="236" y="12"/>
              </a:cxn>
              <a:cxn ang="0">
                <a:pos x="328" y="9"/>
              </a:cxn>
              <a:cxn ang="0">
                <a:pos x="418" y="7"/>
              </a:cxn>
              <a:cxn ang="0">
                <a:pos x="430" y="7"/>
              </a:cxn>
              <a:cxn ang="0">
                <a:pos x="443" y="6"/>
              </a:cxn>
              <a:cxn ang="0">
                <a:pos x="456" y="5"/>
              </a:cxn>
              <a:cxn ang="0">
                <a:pos x="466" y="4"/>
              </a:cxn>
              <a:cxn ang="0">
                <a:pos x="511" y="4"/>
              </a:cxn>
              <a:cxn ang="0">
                <a:pos x="528" y="5"/>
              </a:cxn>
              <a:cxn ang="0">
                <a:pos x="553" y="5"/>
              </a:cxn>
              <a:cxn ang="0">
                <a:pos x="562" y="4"/>
              </a:cxn>
              <a:cxn ang="0">
                <a:pos x="571" y="4"/>
              </a:cxn>
              <a:cxn ang="0">
                <a:pos x="587" y="3"/>
              </a:cxn>
              <a:cxn ang="0">
                <a:pos x="836" y="3"/>
              </a:cxn>
              <a:cxn ang="0">
                <a:pos x="869" y="1"/>
              </a:cxn>
              <a:cxn ang="0">
                <a:pos x="890" y="0"/>
              </a:cxn>
              <a:cxn ang="0">
                <a:pos x="937" y="0"/>
              </a:cxn>
              <a:cxn ang="0">
                <a:pos x="1150" y="6"/>
              </a:cxn>
              <a:cxn ang="0">
                <a:pos x="1166" y="7"/>
              </a:cxn>
              <a:cxn ang="0">
                <a:pos x="1179" y="8"/>
              </a:cxn>
              <a:cxn ang="0">
                <a:pos x="1191" y="9"/>
              </a:cxn>
              <a:cxn ang="0">
                <a:pos x="1202" y="10"/>
              </a:cxn>
              <a:cxn ang="0">
                <a:pos x="1211" y="10"/>
              </a:cxn>
              <a:cxn ang="0">
                <a:pos x="1339" y="15"/>
              </a:cxn>
              <a:cxn ang="0">
                <a:pos x="1359" y="16"/>
              </a:cxn>
              <a:cxn ang="0">
                <a:pos x="1376" y="18"/>
              </a:cxn>
              <a:cxn ang="0">
                <a:pos x="1406" y="19"/>
              </a:cxn>
              <a:cxn ang="0">
                <a:pos x="1603" y="20"/>
              </a:cxn>
              <a:cxn ang="0">
                <a:pos x="1784" y="12"/>
              </a:cxn>
              <a:cxn ang="0">
                <a:pos x="1804" y="12"/>
              </a:cxn>
              <a:cxn ang="0">
                <a:pos x="1814" y="11"/>
              </a:cxn>
              <a:cxn ang="0">
                <a:pos x="1868" y="7"/>
              </a:cxn>
            </a:cxnLst>
            <a:rect l="0" t="0" r="r" b="b"/>
            <a:pathLst>
              <a:path w="1869" h="21">
                <a:moveTo>
                  <a:pt x="0" y="12"/>
                </a:moveTo>
                <a:lnTo>
                  <a:pt x="76" y="12"/>
                </a:lnTo>
                <a:lnTo>
                  <a:pt x="86" y="12"/>
                </a:lnTo>
                <a:lnTo>
                  <a:pt x="97" y="13"/>
                </a:lnTo>
                <a:lnTo>
                  <a:pt x="106" y="14"/>
                </a:lnTo>
                <a:lnTo>
                  <a:pt x="114" y="15"/>
                </a:lnTo>
                <a:lnTo>
                  <a:pt x="121" y="15"/>
                </a:lnTo>
                <a:lnTo>
                  <a:pt x="132" y="16"/>
                </a:lnTo>
                <a:lnTo>
                  <a:pt x="179" y="15"/>
                </a:lnTo>
                <a:lnTo>
                  <a:pt x="236" y="12"/>
                </a:lnTo>
                <a:lnTo>
                  <a:pt x="328" y="9"/>
                </a:lnTo>
                <a:lnTo>
                  <a:pt x="418" y="7"/>
                </a:lnTo>
                <a:lnTo>
                  <a:pt x="430" y="7"/>
                </a:lnTo>
                <a:lnTo>
                  <a:pt x="443" y="6"/>
                </a:lnTo>
                <a:lnTo>
                  <a:pt x="456" y="5"/>
                </a:lnTo>
                <a:lnTo>
                  <a:pt x="466" y="4"/>
                </a:lnTo>
                <a:lnTo>
                  <a:pt x="511" y="4"/>
                </a:lnTo>
                <a:lnTo>
                  <a:pt x="528" y="5"/>
                </a:lnTo>
                <a:lnTo>
                  <a:pt x="553" y="5"/>
                </a:lnTo>
                <a:lnTo>
                  <a:pt x="562" y="4"/>
                </a:lnTo>
                <a:lnTo>
                  <a:pt x="571" y="4"/>
                </a:lnTo>
                <a:lnTo>
                  <a:pt x="587" y="3"/>
                </a:lnTo>
                <a:lnTo>
                  <a:pt x="836" y="3"/>
                </a:lnTo>
                <a:lnTo>
                  <a:pt x="869" y="1"/>
                </a:lnTo>
                <a:lnTo>
                  <a:pt x="890" y="0"/>
                </a:lnTo>
                <a:lnTo>
                  <a:pt x="937" y="0"/>
                </a:lnTo>
                <a:lnTo>
                  <a:pt x="1150" y="6"/>
                </a:lnTo>
                <a:lnTo>
                  <a:pt x="1166" y="7"/>
                </a:lnTo>
                <a:lnTo>
                  <a:pt x="1179" y="8"/>
                </a:lnTo>
                <a:lnTo>
                  <a:pt x="1191" y="9"/>
                </a:lnTo>
                <a:lnTo>
                  <a:pt x="1202" y="10"/>
                </a:lnTo>
                <a:lnTo>
                  <a:pt x="1211" y="10"/>
                </a:lnTo>
                <a:lnTo>
                  <a:pt x="1339" y="15"/>
                </a:lnTo>
                <a:lnTo>
                  <a:pt x="1359" y="16"/>
                </a:lnTo>
                <a:lnTo>
                  <a:pt x="1376" y="18"/>
                </a:lnTo>
                <a:lnTo>
                  <a:pt x="1406" y="19"/>
                </a:lnTo>
                <a:lnTo>
                  <a:pt x="1603" y="20"/>
                </a:lnTo>
                <a:lnTo>
                  <a:pt x="1784" y="12"/>
                </a:lnTo>
                <a:lnTo>
                  <a:pt x="1804" y="12"/>
                </a:lnTo>
                <a:lnTo>
                  <a:pt x="1814" y="11"/>
                </a:lnTo>
                <a:lnTo>
                  <a:pt x="1868" y="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13" name="SMARTPenAnnotation42"/>
          <p:cNvSpPr>
            <a:spLocks/>
          </p:cNvSpPr>
          <p:nvPr/>
        </p:nvSpPr>
        <p:spPr bwMode="auto">
          <a:xfrm>
            <a:off x="6375400" y="1246188"/>
            <a:ext cx="327025" cy="506412"/>
          </a:xfrm>
          <a:custGeom>
            <a:avLst/>
            <a:gdLst/>
            <a:ahLst/>
            <a:cxnLst>
              <a:cxn ang="0">
                <a:pos x="201" y="310"/>
              </a:cxn>
              <a:cxn ang="0">
                <a:pos x="192" y="296"/>
              </a:cxn>
              <a:cxn ang="0">
                <a:pos x="181" y="280"/>
              </a:cxn>
              <a:cxn ang="0">
                <a:pos x="166" y="259"/>
              </a:cxn>
              <a:cxn ang="0">
                <a:pos x="158" y="241"/>
              </a:cxn>
              <a:cxn ang="0">
                <a:pos x="153" y="227"/>
              </a:cxn>
              <a:cxn ang="0">
                <a:pos x="123" y="116"/>
              </a:cxn>
              <a:cxn ang="0">
                <a:pos x="115" y="89"/>
              </a:cxn>
              <a:cxn ang="0">
                <a:pos x="111" y="72"/>
              </a:cxn>
              <a:cxn ang="0">
                <a:pos x="107" y="46"/>
              </a:cxn>
              <a:cxn ang="0">
                <a:pos x="101" y="35"/>
              </a:cxn>
              <a:cxn ang="0">
                <a:pos x="98" y="32"/>
              </a:cxn>
              <a:cxn ang="0">
                <a:pos x="94" y="30"/>
              </a:cxn>
              <a:cxn ang="0">
                <a:pos x="84" y="30"/>
              </a:cxn>
              <a:cxn ang="0">
                <a:pos x="76" y="33"/>
              </a:cxn>
              <a:cxn ang="0">
                <a:pos x="72" y="35"/>
              </a:cxn>
              <a:cxn ang="0">
                <a:pos x="67" y="42"/>
              </a:cxn>
              <a:cxn ang="0">
                <a:pos x="63" y="56"/>
              </a:cxn>
              <a:cxn ang="0">
                <a:pos x="61" y="56"/>
              </a:cxn>
              <a:cxn ang="0">
                <a:pos x="52" y="79"/>
              </a:cxn>
              <a:cxn ang="0">
                <a:pos x="42" y="109"/>
              </a:cxn>
              <a:cxn ang="0">
                <a:pos x="38" y="119"/>
              </a:cxn>
              <a:cxn ang="0">
                <a:pos x="30" y="130"/>
              </a:cxn>
              <a:cxn ang="0">
                <a:pos x="22" y="140"/>
              </a:cxn>
              <a:cxn ang="0">
                <a:pos x="14" y="150"/>
              </a:cxn>
              <a:cxn ang="0">
                <a:pos x="11" y="153"/>
              </a:cxn>
              <a:cxn ang="0">
                <a:pos x="3" y="155"/>
              </a:cxn>
              <a:cxn ang="0">
                <a:pos x="0" y="154"/>
              </a:cxn>
              <a:cxn ang="0">
                <a:pos x="1" y="144"/>
              </a:cxn>
              <a:cxn ang="0">
                <a:pos x="8" y="122"/>
              </a:cxn>
              <a:cxn ang="0">
                <a:pos x="14" y="107"/>
              </a:cxn>
              <a:cxn ang="0">
                <a:pos x="22" y="95"/>
              </a:cxn>
              <a:cxn ang="0">
                <a:pos x="29" y="83"/>
              </a:cxn>
              <a:cxn ang="0">
                <a:pos x="36" y="72"/>
              </a:cxn>
              <a:cxn ang="0">
                <a:pos x="46" y="62"/>
              </a:cxn>
              <a:cxn ang="0">
                <a:pos x="56" y="51"/>
              </a:cxn>
              <a:cxn ang="0">
                <a:pos x="65" y="41"/>
              </a:cxn>
              <a:cxn ang="0">
                <a:pos x="74" y="33"/>
              </a:cxn>
              <a:cxn ang="0">
                <a:pos x="95" y="18"/>
              </a:cxn>
              <a:cxn ang="0">
                <a:pos x="122" y="0"/>
              </a:cxn>
              <a:cxn ang="0">
                <a:pos x="127" y="2"/>
              </a:cxn>
              <a:cxn ang="0">
                <a:pos x="131" y="6"/>
              </a:cxn>
              <a:cxn ang="0">
                <a:pos x="135" y="20"/>
              </a:cxn>
              <a:cxn ang="0">
                <a:pos x="144" y="60"/>
              </a:cxn>
              <a:cxn ang="0">
                <a:pos x="148" y="75"/>
              </a:cxn>
              <a:cxn ang="0">
                <a:pos x="155" y="83"/>
              </a:cxn>
              <a:cxn ang="0">
                <a:pos x="170" y="98"/>
              </a:cxn>
              <a:cxn ang="0">
                <a:pos x="187" y="106"/>
              </a:cxn>
            </a:cxnLst>
            <a:rect l="0" t="0" r="r" b="b"/>
            <a:pathLst>
              <a:path w="206" h="319">
                <a:moveTo>
                  <a:pt x="205" y="318"/>
                </a:moveTo>
                <a:lnTo>
                  <a:pt x="201" y="310"/>
                </a:lnTo>
                <a:lnTo>
                  <a:pt x="196" y="303"/>
                </a:lnTo>
                <a:lnTo>
                  <a:pt x="192" y="296"/>
                </a:lnTo>
                <a:lnTo>
                  <a:pt x="188" y="289"/>
                </a:lnTo>
                <a:lnTo>
                  <a:pt x="181" y="280"/>
                </a:lnTo>
                <a:lnTo>
                  <a:pt x="175" y="272"/>
                </a:lnTo>
                <a:lnTo>
                  <a:pt x="166" y="259"/>
                </a:lnTo>
                <a:lnTo>
                  <a:pt x="161" y="250"/>
                </a:lnTo>
                <a:lnTo>
                  <a:pt x="158" y="241"/>
                </a:lnTo>
                <a:lnTo>
                  <a:pt x="154" y="232"/>
                </a:lnTo>
                <a:lnTo>
                  <a:pt x="153" y="227"/>
                </a:lnTo>
                <a:lnTo>
                  <a:pt x="150" y="216"/>
                </a:lnTo>
                <a:lnTo>
                  <a:pt x="123" y="116"/>
                </a:lnTo>
                <a:lnTo>
                  <a:pt x="117" y="96"/>
                </a:lnTo>
                <a:lnTo>
                  <a:pt x="115" y="89"/>
                </a:lnTo>
                <a:lnTo>
                  <a:pt x="113" y="81"/>
                </a:lnTo>
                <a:lnTo>
                  <a:pt x="111" y="72"/>
                </a:lnTo>
                <a:lnTo>
                  <a:pt x="108" y="55"/>
                </a:lnTo>
                <a:lnTo>
                  <a:pt x="107" y="46"/>
                </a:lnTo>
                <a:lnTo>
                  <a:pt x="105" y="41"/>
                </a:lnTo>
                <a:lnTo>
                  <a:pt x="101" y="35"/>
                </a:lnTo>
                <a:lnTo>
                  <a:pt x="100" y="33"/>
                </a:lnTo>
                <a:lnTo>
                  <a:pt x="98" y="32"/>
                </a:lnTo>
                <a:lnTo>
                  <a:pt x="97" y="31"/>
                </a:lnTo>
                <a:lnTo>
                  <a:pt x="94" y="30"/>
                </a:lnTo>
                <a:lnTo>
                  <a:pt x="89" y="30"/>
                </a:lnTo>
                <a:lnTo>
                  <a:pt x="84" y="30"/>
                </a:lnTo>
                <a:lnTo>
                  <a:pt x="82" y="30"/>
                </a:lnTo>
                <a:lnTo>
                  <a:pt x="76" y="33"/>
                </a:lnTo>
                <a:lnTo>
                  <a:pt x="73" y="33"/>
                </a:lnTo>
                <a:lnTo>
                  <a:pt x="72" y="35"/>
                </a:lnTo>
                <a:lnTo>
                  <a:pt x="69" y="39"/>
                </a:lnTo>
                <a:lnTo>
                  <a:pt x="67" y="42"/>
                </a:lnTo>
                <a:lnTo>
                  <a:pt x="65" y="50"/>
                </a:lnTo>
                <a:lnTo>
                  <a:pt x="63" y="56"/>
                </a:lnTo>
                <a:lnTo>
                  <a:pt x="62" y="56"/>
                </a:lnTo>
                <a:lnTo>
                  <a:pt x="61" y="56"/>
                </a:lnTo>
                <a:lnTo>
                  <a:pt x="57" y="66"/>
                </a:lnTo>
                <a:lnTo>
                  <a:pt x="52" y="79"/>
                </a:lnTo>
                <a:lnTo>
                  <a:pt x="44" y="103"/>
                </a:lnTo>
                <a:lnTo>
                  <a:pt x="42" y="109"/>
                </a:lnTo>
                <a:lnTo>
                  <a:pt x="40" y="115"/>
                </a:lnTo>
                <a:lnTo>
                  <a:pt x="38" y="119"/>
                </a:lnTo>
                <a:lnTo>
                  <a:pt x="35" y="124"/>
                </a:lnTo>
                <a:lnTo>
                  <a:pt x="30" y="130"/>
                </a:lnTo>
                <a:lnTo>
                  <a:pt x="26" y="135"/>
                </a:lnTo>
                <a:lnTo>
                  <a:pt x="22" y="140"/>
                </a:lnTo>
                <a:lnTo>
                  <a:pt x="16" y="148"/>
                </a:lnTo>
                <a:lnTo>
                  <a:pt x="14" y="150"/>
                </a:lnTo>
                <a:lnTo>
                  <a:pt x="12" y="152"/>
                </a:lnTo>
                <a:lnTo>
                  <a:pt x="11" y="153"/>
                </a:lnTo>
                <a:lnTo>
                  <a:pt x="6" y="155"/>
                </a:lnTo>
                <a:lnTo>
                  <a:pt x="3" y="155"/>
                </a:lnTo>
                <a:lnTo>
                  <a:pt x="2" y="155"/>
                </a:lnTo>
                <a:lnTo>
                  <a:pt x="0" y="154"/>
                </a:lnTo>
                <a:lnTo>
                  <a:pt x="0" y="153"/>
                </a:lnTo>
                <a:lnTo>
                  <a:pt x="1" y="144"/>
                </a:lnTo>
                <a:lnTo>
                  <a:pt x="3" y="137"/>
                </a:lnTo>
                <a:lnTo>
                  <a:pt x="8" y="122"/>
                </a:lnTo>
                <a:lnTo>
                  <a:pt x="11" y="114"/>
                </a:lnTo>
                <a:lnTo>
                  <a:pt x="14" y="107"/>
                </a:lnTo>
                <a:lnTo>
                  <a:pt x="18" y="100"/>
                </a:lnTo>
                <a:lnTo>
                  <a:pt x="22" y="95"/>
                </a:lnTo>
                <a:lnTo>
                  <a:pt x="25" y="89"/>
                </a:lnTo>
                <a:lnTo>
                  <a:pt x="29" y="83"/>
                </a:lnTo>
                <a:lnTo>
                  <a:pt x="32" y="77"/>
                </a:lnTo>
                <a:lnTo>
                  <a:pt x="36" y="72"/>
                </a:lnTo>
                <a:lnTo>
                  <a:pt x="41" y="67"/>
                </a:lnTo>
                <a:lnTo>
                  <a:pt x="46" y="62"/>
                </a:lnTo>
                <a:lnTo>
                  <a:pt x="51" y="57"/>
                </a:lnTo>
                <a:lnTo>
                  <a:pt x="56" y="51"/>
                </a:lnTo>
                <a:lnTo>
                  <a:pt x="61" y="45"/>
                </a:lnTo>
                <a:lnTo>
                  <a:pt x="65" y="41"/>
                </a:lnTo>
                <a:lnTo>
                  <a:pt x="70" y="36"/>
                </a:lnTo>
                <a:lnTo>
                  <a:pt x="74" y="33"/>
                </a:lnTo>
                <a:lnTo>
                  <a:pt x="80" y="28"/>
                </a:lnTo>
                <a:lnTo>
                  <a:pt x="95" y="18"/>
                </a:lnTo>
                <a:lnTo>
                  <a:pt x="121" y="0"/>
                </a:lnTo>
                <a:lnTo>
                  <a:pt x="122" y="0"/>
                </a:lnTo>
                <a:lnTo>
                  <a:pt x="124" y="0"/>
                </a:lnTo>
                <a:lnTo>
                  <a:pt x="127" y="2"/>
                </a:lnTo>
                <a:lnTo>
                  <a:pt x="130" y="4"/>
                </a:lnTo>
                <a:lnTo>
                  <a:pt x="131" y="6"/>
                </a:lnTo>
                <a:lnTo>
                  <a:pt x="132" y="9"/>
                </a:lnTo>
                <a:lnTo>
                  <a:pt x="135" y="20"/>
                </a:lnTo>
                <a:lnTo>
                  <a:pt x="138" y="32"/>
                </a:lnTo>
                <a:lnTo>
                  <a:pt x="144" y="60"/>
                </a:lnTo>
                <a:lnTo>
                  <a:pt x="145" y="66"/>
                </a:lnTo>
                <a:lnTo>
                  <a:pt x="148" y="75"/>
                </a:lnTo>
                <a:lnTo>
                  <a:pt x="150" y="78"/>
                </a:lnTo>
                <a:lnTo>
                  <a:pt x="155" y="83"/>
                </a:lnTo>
                <a:lnTo>
                  <a:pt x="160" y="89"/>
                </a:lnTo>
                <a:lnTo>
                  <a:pt x="170" y="98"/>
                </a:lnTo>
                <a:lnTo>
                  <a:pt x="176" y="101"/>
                </a:lnTo>
                <a:lnTo>
                  <a:pt x="187" y="10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14" name="SMARTPenAnnotation43"/>
          <p:cNvSpPr>
            <a:spLocks/>
          </p:cNvSpPr>
          <p:nvPr/>
        </p:nvSpPr>
        <p:spPr bwMode="auto">
          <a:xfrm>
            <a:off x="6137275" y="2871788"/>
            <a:ext cx="2051050" cy="109537"/>
          </a:xfrm>
          <a:custGeom>
            <a:avLst/>
            <a:gdLst/>
            <a:ahLst/>
            <a:cxnLst>
              <a:cxn ang="0">
                <a:pos x="1278" y="61"/>
              </a:cxn>
              <a:cxn ang="0">
                <a:pos x="1269" y="59"/>
              </a:cxn>
              <a:cxn ang="0">
                <a:pos x="1259" y="56"/>
              </a:cxn>
              <a:cxn ang="0">
                <a:pos x="1238" y="60"/>
              </a:cxn>
              <a:cxn ang="0">
                <a:pos x="1183" y="63"/>
              </a:cxn>
              <a:cxn ang="0">
                <a:pos x="1177" y="61"/>
              </a:cxn>
              <a:cxn ang="0">
                <a:pos x="1173" y="59"/>
              </a:cxn>
              <a:cxn ang="0">
                <a:pos x="1166" y="56"/>
              </a:cxn>
              <a:cxn ang="0">
                <a:pos x="1155" y="52"/>
              </a:cxn>
              <a:cxn ang="0">
                <a:pos x="1140" y="48"/>
              </a:cxn>
              <a:cxn ang="0">
                <a:pos x="1129" y="45"/>
              </a:cxn>
              <a:cxn ang="0">
                <a:pos x="1117" y="42"/>
              </a:cxn>
              <a:cxn ang="0">
                <a:pos x="1097" y="38"/>
              </a:cxn>
              <a:cxn ang="0">
                <a:pos x="1075" y="35"/>
              </a:cxn>
              <a:cxn ang="0">
                <a:pos x="1063" y="33"/>
              </a:cxn>
              <a:cxn ang="0">
                <a:pos x="1015" y="28"/>
              </a:cxn>
              <a:cxn ang="0">
                <a:pos x="991" y="25"/>
              </a:cxn>
              <a:cxn ang="0">
                <a:pos x="938" y="17"/>
              </a:cxn>
              <a:cxn ang="0">
                <a:pos x="853" y="8"/>
              </a:cxn>
              <a:cxn ang="0">
                <a:pos x="788" y="9"/>
              </a:cxn>
              <a:cxn ang="0">
                <a:pos x="640" y="8"/>
              </a:cxn>
              <a:cxn ang="0">
                <a:pos x="581" y="5"/>
              </a:cxn>
              <a:cxn ang="0">
                <a:pos x="529" y="1"/>
              </a:cxn>
              <a:cxn ang="0">
                <a:pos x="457" y="0"/>
              </a:cxn>
              <a:cxn ang="0">
                <a:pos x="327" y="2"/>
              </a:cxn>
              <a:cxn ang="0">
                <a:pos x="212" y="8"/>
              </a:cxn>
              <a:cxn ang="0">
                <a:pos x="165" y="12"/>
              </a:cxn>
              <a:cxn ang="0">
                <a:pos x="65" y="27"/>
              </a:cxn>
              <a:cxn ang="0">
                <a:pos x="50" y="30"/>
              </a:cxn>
              <a:cxn ang="0">
                <a:pos x="38" y="33"/>
              </a:cxn>
              <a:cxn ang="0">
                <a:pos x="21" y="36"/>
              </a:cxn>
              <a:cxn ang="0">
                <a:pos x="8" y="39"/>
              </a:cxn>
            </a:cxnLst>
            <a:rect l="0" t="0" r="r" b="b"/>
            <a:pathLst>
              <a:path w="1292" h="69">
                <a:moveTo>
                  <a:pt x="1291" y="68"/>
                </a:moveTo>
                <a:lnTo>
                  <a:pt x="1278" y="61"/>
                </a:lnTo>
                <a:lnTo>
                  <a:pt x="1274" y="60"/>
                </a:lnTo>
                <a:lnTo>
                  <a:pt x="1269" y="59"/>
                </a:lnTo>
                <a:lnTo>
                  <a:pt x="1262" y="56"/>
                </a:lnTo>
                <a:lnTo>
                  <a:pt x="1259" y="56"/>
                </a:lnTo>
                <a:lnTo>
                  <a:pt x="1248" y="58"/>
                </a:lnTo>
                <a:lnTo>
                  <a:pt x="1238" y="60"/>
                </a:lnTo>
                <a:lnTo>
                  <a:pt x="1216" y="63"/>
                </a:lnTo>
                <a:lnTo>
                  <a:pt x="1183" y="63"/>
                </a:lnTo>
                <a:lnTo>
                  <a:pt x="1181" y="62"/>
                </a:lnTo>
                <a:lnTo>
                  <a:pt x="1177" y="61"/>
                </a:lnTo>
                <a:lnTo>
                  <a:pt x="1174" y="59"/>
                </a:lnTo>
                <a:lnTo>
                  <a:pt x="1173" y="59"/>
                </a:lnTo>
                <a:lnTo>
                  <a:pt x="1170" y="58"/>
                </a:lnTo>
                <a:lnTo>
                  <a:pt x="1166" y="56"/>
                </a:lnTo>
                <a:lnTo>
                  <a:pt x="1161" y="54"/>
                </a:lnTo>
                <a:lnTo>
                  <a:pt x="1155" y="52"/>
                </a:lnTo>
                <a:lnTo>
                  <a:pt x="1148" y="50"/>
                </a:lnTo>
                <a:lnTo>
                  <a:pt x="1140" y="48"/>
                </a:lnTo>
                <a:lnTo>
                  <a:pt x="1134" y="47"/>
                </a:lnTo>
                <a:lnTo>
                  <a:pt x="1129" y="45"/>
                </a:lnTo>
                <a:lnTo>
                  <a:pt x="1124" y="44"/>
                </a:lnTo>
                <a:lnTo>
                  <a:pt x="1117" y="42"/>
                </a:lnTo>
                <a:lnTo>
                  <a:pt x="1109" y="41"/>
                </a:lnTo>
                <a:lnTo>
                  <a:pt x="1097" y="38"/>
                </a:lnTo>
                <a:lnTo>
                  <a:pt x="1083" y="37"/>
                </a:lnTo>
                <a:lnTo>
                  <a:pt x="1075" y="35"/>
                </a:lnTo>
                <a:lnTo>
                  <a:pt x="1070" y="34"/>
                </a:lnTo>
                <a:lnTo>
                  <a:pt x="1063" y="33"/>
                </a:lnTo>
                <a:lnTo>
                  <a:pt x="1043" y="30"/>
                </a:lnTo>
                <a:lnTo>
                  <a:pt x="1015" y="28"/>
                </a:lnTo>
                <a:lnTo>
                  <a:pt x="1004" y="27"/>
                </a:lnTo>
                <a:lnTo>
                  <a:pt x="991" y="25"/>
                </a:lnTo>
                <a:lnTo>
                  <a:pt x="977" y="22"/>
                </a:lnTo>
                <a:lnTo>
                  <a:pt x="938" y="17"/>
                </a:lnTo>
                <a:lnTo>
                  <a:pt x="893" y="12"/>
                </a:lnTo>
                <a:lnTo>
                  <a:pt x="853" y="8"/>
                </a:lnTo>
                <a:lnTo>
                  <a:pt x="823" y="8"/>
                </a:lnTo>
                <a:lnTo>
                  <a:pt x="788" y="9"/>
                </a:lnTo>
                <a:lnTo>
                  <a:pt x="663" y="9"/>
                </a:lnTo>
                <a:lnTo>
                  <a:pt x="640" y="8"/>
                </a:lnTo>
                <a:lnTo>
                  <a:pt x="620" y="6"/>
                </a:lnTo>
                <a:lnTo>
                  <a:pt x="581" y="5"/>
                </a:lnTo>
                <a:lnTo>
                  <a:pt x="543" y="3"/>
                </a:lnTo>
                <a:lnTo>
                  <a:pt x="529" y="1"/>
                </a:lnTo>
                <a:lnTo>
                  <a:pt x="496" y="0"/>
                </a:lnTo>
                <a:lnTo>
                  <a:pt x="457" y="0"/>
                </a:lnTo>
                <a:lnTo>
                  <a:pt x="376" y="0"/>
                </a:lnTo>
                <a:lnTo>
                  <a:pt x="327" y="2"/>
                </a:lnTo>
                <a:lnTo>
                  <a:pt x="252" y="7"/>
                </a:lnTo>
                <a:lnTo>
                  <a:pt x="212" y="8"/>
                </a:lnTo>
                <a:lnTo>
                  <a:pt x="179" y="10"/>
                </a:lnTo>
                <a:lnTo>
                  <a:pt x="165" y="12"/>
                </a:lnTo>
                <a:lnTo>
                  <a:pt x="84" y="24"/>
                </a:lnTo>
                <a:lnTo>
                  <a:pt x="65" y="27"/>
                </a:lnTo>
                <a:lnTo>
                  <a:pt x="57" y="28"/>
                </a:lnTo>
                <a:lnTo>
                  <a:pt x="50" y="30"/>
                </a:lnTo>
                <a:lnTo>
                  <a:pt x="43" y="31"/>
                </a:lnTo>
                <a:lnTo>
                  <a:pt x="38" y="33"/>
                </a:lnTo>
                <a:lnTo>
                  <a:pt x="29" y="35"/>
                </a:lnTo>
                <a:lnTo>
                  <a:pt x="21" y="36"/>
                </a:lnTo>
                <a:lnTo>
                  <a:pt x="17" y="37"/>
                </a:lnTo>
                <a:lnTo>
                  <a:pt x="8" y="39"/>
                </a:lnTo>
                <a:lnTo>
                  <a:pt x="0" y="41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15" name="SMARTPenAnnotation44"/>
          <p:cNvSpPr>
            <a:spLocks/>
          </p:cNvSpPr>
          <p:nvPr/>
        </p:nvSpPr>
        <p:spPr bwMode="auto">
          <a:xfrm>
            <a:off x="6943725" y="3486150"/>
            <a:ext cx="30163" cy="30163"/>
          </a:xfrm>
          <a:custGeom>
            <a:avLst/>
            <a:gdLst/>
            <a:ahLst/>
            <a:cxnLst>
              <a:cxn ang="0">
                <a:pos x="18" y="18"/>
              </a:cxn>
              <a:cxn ang="0">
                <a:pos x="0" y="0"/>
              </a:cxn>
            </a:cxnLst>
            <a:rect l="0" t="0" r="r" b="b"/>
            <a:pathLst>
              <a:path w="19" h="19">
                <a:moveTo>
                  <a:pt x="18" y="18"/>
                </a:moveTo>
                <a:lnTo>
                  <a:pt x="0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16" name="SMARTPenAnnotation45"/>
          <p:cNvSpPr>
            <a:spLocks/>
          </p:cNvSpPr>
          <p:nvPr/>
        </p:nvSpPr>
        <p:spPr bwMode="auto">
          <a:xfrm>
            <a:off x="1036638" y="3343275"/>
            <a:ext cx="5802312" cy="215900"/>
          </a:xfrm>
          <a:custGeom>
            <a:avLst/>
            <a:gdLst/>
            <a:ahLst/>
            <a:cxnLst>
              <a:cxn ang="0">
                <a:pos x="3643" y="50"/>
              </a:cxn>
              <a:cxn ang="0">
                <a:pos x="3635" y="45"/>
              </a:cxn>
              <a:cxn ang="0">
                <a:pos x="3605" y="35"/>
              </a:cxn>
              <a:cxn ang="0">
                <a:pos x="3589" y="29"/>
              </a:cxn>
              <a:cxn ang="0">
                <a:pos x="3547" y="20"/>
              </a:cxn>
              <a:cxn ang="0">
                <a:pos x="3411" y="22"/>
              </a:cxn>
              <a:cxn ang="0">
                <a:pos x="3314" y="32"/>
              </a:cxn>
              <a:cxn ang="0">
                <a:pos x="3210" y="30"/>
              </a:cxn>
              <a:cxn ang="0">
                <a:pos x="3135" y="22"/>
              </a:cxn>
              <a:cxn ang="0">
                <a:pos x="3113" y="15"/>
              </a:cxn>
              <a:cxn ang="0">
                <a:pos x="3031" y="3"/>
              </a:cxn>
              <a:cxn ang="0">
                <a:pos x="2927" y="2"/>
              </a:cxn>
              <a:cxn ang="0">
                <a:pos x="2875" y="10"/>
              </a:cxn>
              <a:cxn ang="0">
                <a:pos x="2749" y="24"/>
              </a:cxn>
              <a:cxn ang="0">
                <a:pos x="2687" y="32"/>
              </a:cxn>
              <a:cxn ang="0">
                <a:pos x="2633" y="41"/>
              </a:cxn>
              <a:cxn ang="0">
                <a:pos x="2550" y="60"/>
              </a:cxn>
              <a:cxn ang="0">
                <a:pos x="2518" y="66"/>
              </a:cxn>
              <a:cxn ang="0">
                <a:pos x="2494" y="71"/>
              </a:cxn>
              <a:cxn ang="0">
                <a:pos x="2434" y="82"/>
              </a:cxn>
              <a:cxn ang="0">
                <a:pos x="2381" y="88"/>
              </a:cxn>
              <a:cxn ang="0">
                <a:pos x="2331" y="97"/>
              </a:cxn>
              <a:cxn ang="0">
                <a:pos x="2279" y="105"/>
              </a:cxn>
              <a:cxn ang="0">
                <a:pos x="2226" y="113"/>
              </a:cxn>
              <a:cxn ang="0">
                <a:pos x="2178" y="120"/>
              </a:cxn>
              <a:cxn ang="0">
                <a:pos x="2099" y="128"/>
              </a:cxn>
              <a:cxn ang="0">
                <a:pos x="1946" y="135"/>
              </a:cxn>
              <a:cxn ang="0">
                <a:pos x="1916" y="131"/>
              </a:cxn>
              <a:cxn ang="0">
                <a:pos x="1829" y="123"/>
              </a:cxn>
              <a:cxn ang="0">
                <a:pos x="1780" y="115"/>
              </a:cxn>
              <a:cxn ang="0">
                <a:pos x="1670" y="90"/>
              </a:cxn>
              <a:cxn ang="0">
                <a:pos x="1617" y="84"/>
              </a:cxn>
              <a:cxn ang="0">
                <a:pos x="1566" y="78"/>
              </a:cxn>
              <a:cxn ang="0">
                <a:pos x="1383" y="68"/>
              </a:cxn>
              <a:cxn ang="0">
                <a:pos x="1234" y="75"/>
              </a:cxn>
              <a:cxn ang="0">
                <a:pos x="1118" y="70"/>
              </a:cxn>
              <a:cxn ang="0">
                <a:pos x="988" y="63"/>
              </a:cxn>
              <a:cxn ang="0">
                <a:pos x="914" y="55"/>
              </a:cxn>
              <a:cxn ang="0">
                <a:pos x="773" y="50"/>
              </a:cxn>
              <a:cxn ang="0">
                <a:pos x="578" y="46"/>
              </a:cxn>
              <a:cxn ang="0">
                <a:pos x="450" y="35"/>
              </a:cxn>
              <a:cxn ang="0">
                <a:pos x="348" y="28"/>
              </a:cxn>
              <a:cxn ang="0">
                <a:pos x="207" y="22"/>
              </a:cxn>
              <a:cxn ang="0">
                <a:pos x="0" y="9"/>
              </a:cxn>
            </a:cxnLst>
            <a:rect l="0" t="0" r="r" b="b"/>
            <a:pathLst>
              <a:path w="3655" h="136">
                <a:moveTo>
                  <a:pt x="3654" y="54"/>
                </a:moveTo>
                <a:lnTo>
                  <a:pt x="3643" y="50"/>
                </a:lnTo>
                <a:lnTo>
                  <a:pt x="3639" y="48"/>
                </a:lnTo>
                <a:lnTo>
                  <a:pt x="3635" y="45"/>
                </a:lnTo>
                <a:lnTo>
                  <a:pt x="3625" y="41"/>
                </a:lnTo>
                <a:lnTo>
                  <a:pt x="3605" y="35"/>
                </a:lnTo>
                <a:lnTo>
                  <a:pt x="3597" y="32"/>
                </a:lnTo>
                <a:lnTo>
                  <a:pt x="3589" y="29"/>
                </a:lnTo>
                <a:lnTo>
                  <a:pt x="3577" y="25"/>
                </a:lnTo>
                <a:lnTo>
                  <a:pt x="3547" y="20"/>
                </a:lnTo>
                <a:lnTo>
                  <a:pt x="3438" y="19"/>
                </a:lnTo>
                <a:lnTo>
                  <a:pt x="3411" y="22"/>
                </a:lnTo>
                <a:lnTo>
                  <a:pt x="3364" y="28"/>
                </a:lnTo>
                <a:lnTo>
                  <a:pt x="3314" y="32"/>
                </a:lnTo>
                <a:lnTo>
                  <a:pt x="3294" y="34"/>
                </a:lnTo>
                <a:lnTo>
                  <a:pt x="3210" y="30"/>
                </a:lnTo>
                <a:lnTo>
                  <a:pt x="3167" y="25"/>
                </a:lnTo>
                <a:lnTo>
                  <a:pt x="3135" y="22"/>
                </a:lnTo>
                <a:lnTo>
                  <a:pt x="3122" y="18"/>
                </a:lnTo>
                <a:lnTo>
                  <a:pt x="3113" y="15"/>
                </a:lnTo>
                <a:lnTo>
                  <a:pt x="3049" y="7"/>
                </a:lnTo>
                <a:lnTo>
                  <a:pt x="3031" y="3"/>
                </a:lnTo>
                <a:lnTo>
                  <a:pt x="2993" y="0"/>
                </a:lnTo>
                <a:lnTo>
                  <a:pt x="2927" y="2"/>
                </a:lnTo>
                <a:lnTo>
                  <a:pt x="2901" y="6"/>
                </a:lnTo>
                <a:lnTo>
                  <a:pt x="2875" y="10"/>
                </a:lnTo>
                <a:lnTo>
                  <a:pt x="2814" y="17"/>
                </a:lnTo>
                <a:lnTo>
                  <a:pt x="2749" y="24"/>
                </a:lnTo>
                <a:lnTo>
                  <a:pt x="2709" y="28"/>
                </a:lnTo>
                <a:lnTo>
                  <a:pt x="2687" y="32"/>
                </a:lnTo>
                <a:lnTo>
                  <a:pt x="2648" y="38"/>
                </a:lnTo>
                <a:lnTo>
                  <a:pt x="2633" y="41"/>
                </a:lnTo>
                <a:lnTo>
                  <a:pt x="2567" y="56"/>
                </a:lnTo>
                <a:lnTo>
                  <a:pt x="2550" y="60"/>
                </a:lnTo>
                <a:lnTo>
                  <a:pt x="2537" y="62"/>
                </a:lnTo>
                <a:lnTo>
                  <a:pt x="2518" y="66"/>
                </a:lnTo>
                <a:lnTo>
                  <a:pt x="2505" y="69"/>
                </a:lnTo>
                <a:lnTo>
                  <a:pt x="2494" y="71"/>
                </a:lnTo>
                <a:lnTo>
                  <a:pt x="2453" y="78"/>
                </a:lnTo>
                <a:lnTo>
                  <a:pt x="2434" y="82"/>
                </a:lnTo>
                <a:lnTo>
                  <a:pt x="2408" y="85"/>
                </a:lnTo>
                <a:lnTo>
                  <a:pt x="2381" y="88"/>
                </a:lnTo>
                <a:lnTo>
                  <a:pt x="2357" y="92"/>
                </a:lnTo>
                <a:lnTo>
                  <a:pt x="2331" y="97"/>
                </a:lnTo>
                <a:lnTo>
                  <a:pt x="2300" y="102"/>
                </a:lnTo>
                <a:lnTo>
                  <a:pt x="2279" y="105"/>
                </a:lnTo>
                <a:lnTo>
                  <a:pt x="2251" y="109"/>
                </a:lnTo>
                <a:lnTo>
                  <a:pt x="2226" y="113"/>
                </a:lnTo>
                <a:lnTo>
                  <a:pt x="2197" y="117"/>
                </a:lnTo>
                <a:lnTo>
                  <a:pt x="2178" y="120"/>
                </a:lnTo>
                <a:lnTo>
                  <a:pt x="2140" y="124"/>
                </a:lnTo>
                <a:lnTo>
                  <a:pt x="2099" y="128"/>
                </a:lnTo>
                <a:lnTo>
                  <a:pt x="1990" y="131"/>
                </a:lnTo>
                <a:lnTo>
                  <a:pt x="1946" y="135"/>
                </a:lnTo>
                <a:lnTo>
                  <a:pt x="1936" y="134"/>
                </a:lnTo>
                <a:lnTo>
                  <a:pt x="1916" y="131"/>
                </a:lnTo>
                <a:lnTo>
                  <a:pt x="1855" y="128"/>
                </a:lnTo>
                <a:lnTo>
                  <a:pt x="1829" y="123"/>
                </a:lnTo>
                <a:lnTo>
                  <a:pt x="1809" y="121"/>
                </a:lnTo>
                <a:lnTo>
                  <a:pt x="1780" y="115"/>
                </a:lnTo>
                <a:lnTo>
                  <a:pt x="1694" y="95"/>
                </a:lnTo>
                <a:lnTo>
                  <a:pt x="1670" y="90"/>
                </a:lnTo>
                <a:lnTo>
                  <a:pt x="1663" y="88"/>
                </a:lnTo>
                <a:lnTo>
                  <a:pt x="1617" y="84"/>
                </a:lnTo>
                <a:lnTo>
                  <a:pt x="1589" y="81"/>
                </a:lnTo>
                <a:lnTo>
                  <a:pt x="1566" y="78"/>
                </a:lnTo>
                <a:lnTo>
                  <a:pt x="1496" y="70"/>
                </a:lnTo>
                <a:lnTo>
                  <a:pt x="1383" y="68"/>
                </a:lnTo>
                <a:lnTo>
                  <a:pt x="1295" y="70"/>
                </a:lnTo>
                <a:lnTo>
                  <a:pt x="1234" y="75"/>
                </a:lnTo>
                <a:lnTo>
                  <a:pt x="1169" y="75"/>
                </a:lnTo>
                <a:lnTo>
                  <a:pt x="1118" y="70"/>
                </a:lnTo>
                <a:lnTo>
                  <a:pt x="1061" y="67"/>
                </a:lnTo>
                <a:lnTo>
                  <a:pt x="988" y="63"/>
                </a:lnTo>
                <a:lnTo>
                  <a:pt x="953" y="59"/>
                </a:lnTo>
                <a:lnTo>
                  <a:pt x="914" y="55"/>
                </a:lnTo>
                <a:lnTo>
                  <a:pt x="877" y="51"/>
                </a:lnTo>
                <a:lnTo>
                  <a:pt x="773" y="50"/>
                </a:lnTo>
                <a:lnTo>
                  <a:pt x="631" y="50"/>
                </a:lnTo>
                <a:lnTo>
                  <a:pt x="578" y="46"/>
                </a:lnTo>
                <a:lnTo>
                  <a:pt x="526" y="39"/>
                </a:lnTo>
                <a:lnTo>
                  <a:pt x="450" y="35"/>
                </a:lnTo>
                <a:lnTo>
                  <a:pt x="400" y="31"/>
                </a:lnTo>
                <a:lnTo>
                  <a:pt x="348" y="28"/>
                </a:lnTo>
                <a:lnTo>
                  <a:pt x="294" y="24"/>
                </a:lnTo>
                <a:lnTo>
                  <a:pt x="207" y="22"/>
                </a:lnTo>
                <a:lnTo>
                  <a:pt x="114" y="15"/>
                </a:lnTo>
                <a:lnTo>
                  <a:pt x="0" y="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17" name="SMARTPenAnnotation46"/>
          <p:cNvSpPr>
            <a:spLocks/>
          </p:cNvSpPr>
          <p:nvPr/>
        </p:nvSpPr>
        <p:spPr bwMode="auto">
          <a:xfrm>
            <a:off x="6994525" y="2144713"/>
            <a:ext cx="293688" cy="285750"/>
          </a:xfrm>
          <a:custGeom>
            <a:avLst/>
            <a:gdLst/>
            <a:ahLst/>
            <a:cxnLst>
              <a:cxn ang="0">
                <a:pos x="2" y="45"/>
              </a:cxn>
              <a:cxn ang="0">
                <a:pos x="3" y="53"/>
              </a:cxn>
              <a:cxn ang="0">
                <a:pos x="4" y="59"/>
              </a:cxn>
              <a:cxn ang="0">
                <a:pos x="5" y="69"/>
              </a:cxn>
              <a:cxn ang="0">
                <a:pos x="9" y="83"/>
              </a:cxn>
              <a:cxn ang="0">
                <a:pos x="11" y="95"/>
              </a:cxn>
              <a:cxn ang="0">
                <a:pos x="13" y="106"/>
              </a:cxn>
              <a:cxn ang="0">
                <a:pos x="15" y="115"/>
              </a:cxn>
              <a:cxn ang="0">
                <a:pos x="24" y="141"/>
              </a:cxn>
              <a:cxn ang="0">
                <a:pos x="29" y="155"/>
              </a:cxn>
              <a:cxn ang="0">
                <a:pos x="33" y="164"/>
              </a:cxn>
              <a:cxn ang="0">
                <a:pos x="38" y="172"/>
              </a:cxn>
              <a:cxn ang="0">
                <a:pos x="44" y="178"/>
              </a:cxn>
              <a:cxn ang="0">
                <a:pos x="47" y="179"/>
              </a:cxn>
              <a:cxn ang="0">
                <a:pos x="48" y="178"/>
              </a:cxn>
              <a:cxn ang="0">
                <a:pos x="48" y="175"/>
              </a:cxn>
              <a:cxn ang="0">
                <a:pos x="45" y="165"/>
              </a:cxn>
              <a:cxn ang="0">
                <a:pos x="45" y="157"/>
              </a:cxn>
              <a:cxn ang="0">
                <a:pos x="45" y="112"/>
              </a:cxn>
              <a:cxn ang="0">
                <a:pos x="46" y="94"/>
              </a:cxn>
              <a:cxn ang="0">
                <a:pos x="49" y="71"/>
              </a:cxn>
              <a:cxn ang="0">
                <a:pos x="54" y="55"/>
              </a:cxn>
              <a:cxn ang="0">
                <a:pos x="71" y="18"/>
              </a:cxn>
              <a:cxn ang="0">
                <a:pos x="79" y="9"/>
              </a:cxn>
              <a:cxn ang="0">
                <a:pos x="85" y="4"/>
              </a:cxn>
              <a:cxn ang="0">
                <a:pos x="95" y="0"/>
              </a:cxn>
              <a:cxn ang="0">
                <a:pos x="98" y="1"/>
              </a:cxn>
              <a:cxn ang="0">
                <a:pos x="107" y="5"/>
              </a:cxn>
              <a:cxn ang="0">
                <a:pos x="114" y="12"/>
              </a:cxn>
              <a:cxn ang="0">
                <a:pos x="121" y="21"/>
              </a:cxn>
              <a:cxn ang="0">
                <a:pos x="126" y="28"/>
              </a:cxn>
              <a:cxn ang="0">
                <a:pos x="136" y="47"/>
              </a:cxn>
              <a:cxn ang="0">
                <a:pos x="151" y="82"/>
              </a:cxn>
              <a:cxn ang="0">
                <a:pos x="158" y="104"/>
              </a:cxn>
              <a:cxn ang="0">
                <a:pos x="162" y="122"/>
              </a:cxn>
              <a:cxn ang="0">
                <a:pos x="164" y="135"/>
              </a:cxn>
              <a:cxn ang="0">
                <a:pos x="167" y="145"/>
              </a:cxn>
              <a:cxn ang="0">
                <a:pos x="170" y="153"/>
              </a:cxn>
              <a:cxn ang="0">
                <a:pos x="175" y="164"/>
              </a:cxn>
              <a:cxn ang="0">
                <a:pos x="179" y="171"/>
              </a:cxn>
            </a:cxnLst>
            <a:rect l="0" t="0" r="r" b="b"/>
            <a:pathLst>
              <a:path w="185" h="180">
                <a:moveTo>
                  <a:pt x="0" y="35"/>
                </a:moveTo>
                <a:lnTo>
                  <a:pt x="2" y="45"/>
                </a:lnTo>
                <a:lnTo>
                  <a:pt x="3" y="48"/>
                </a:lnTo>
                <a:lnTo>
                  <a:pt x="3" y="53"/>
                </a:lnTo>
                <a:lnTo>
                  <a:pt x="4" y="56"/>
                </a:lnTo>
                <a:lnTo>
                  <a:pt x="4" y="59"/>
                </a:lnTo>
                <a:lnTo>
                  <a:pt x="4" y="63"/>
                </a:lnTo>
                <a:lnTo>
                  <a:pt x="5" y="69"/>
                </a:lnTo>
                <a:lnTo>
                  <a:pt x="7" y="76"/>
                </a:lnTo>
                <a:lnTo>
                  <a:pt x="9" y="83"/>
                </a:lnTo>
                <a:lnTo>
                  <a:pt x="10" y="90"/>
                </a:lnTo>
                <a:lnTo>
                  <a:pt x="11" y="95"/>
                </a:lnTo>
                <a:lnTo>
                  <a:pt x="12" y="101"/>
                </a:lnTo>
                <a:lnTo>
                  <a:pt x="13" y="106"/>
                </a:lnTo>
                <a:lnTo>
                  <a:pt x="14" y="111"/>
                </a:lnTo>
                <a:lnTo>
                  <a:pt x="15" y="115"/>
                </a:lnTo>
                <a:lnTo>
                  <a:pt x="17" y="123"/>
                </a:lnTo>
                <a:lnTo>
                  <a:pt x="24" y="141"/>
                </a:lnTo>
                <a:lnTo>
                  <a:pt x="27" y="149"/>
                </a:lnTo>
                <a:lnTo>
                  <a:pt x="29" y="155"/>
                </a:lnTo>
                <a:lnTo>
                  <a:pt x="31" y="160"/>
                </a:lnTo>
                <a:lnTo>
                  <a:pt x="33" y="164"/>
                </a:lnTo>
                <a:lnTo>
                  <a:pt x="35" y="167"/>
                </a:lnTo>
                <a:lnTo>
                  <a:pt x="38" y="172"/>
                </a:lnTo>
                <a:lnTo>
                  <a:pt x="42" y="177"/>
                </a:lnTo>
                <a:lnTo>
                  <a:pt x="44" y="178"/>
                </a:lnTo>
                <a:lnTo>
                  <a:pt x="47" y="179"/>
                </a:lnTo>
                <a:lnTo>
                  <a:pt x="47" y="178"/>
                </a:lnTo>
                <a:lnTo>
                  <a:pt x="48" y="178"/>
                </a:lnTo>
                <a:lnTo>
                  <a:pt x="48" y="177"/>
                </a:lnTo>
                <a:lnTo>
                  <a:pt x="48" y="175"/>
                </a:lnTo>
                <a:lnTo>
                  <a:pt x="46" y="170"/>
                </a:lnTo>
                <a:lnTo>
                  <a:pt x="45" y="165"/>
                </a:lnTo>
                <a:lnTo>
                  <a:pt x="45" y="162"/>
                </a:lnTo>
                <a:lnTo>
                  <a:pt x="45" y="157"/>
                </a:lnTo>
                <a:lnTo>
                  <a:pt x="45" y="135"/>
                </a:lnTo>
                <a:lnTo>
                  <a:pt x="45" y="112"/>
                </a:lnTo>
                <a:lnTo>
                  <a:pt x="45" y="102"/>
                </a:lnTo>
                <a:lnTo>
                  <a:pt x="46" y="94"/>
                </a:lnTo>
                <a:lnTo>
                  <a:pt x="47" y="86"/>
                </a:lnTo>
                <a:lnTo>
                  <a:pt x="49" y="71"/>
                </a:lnTo>
                <a:lnTo>
                  <a:pt x="51" y="64"/>
                </a:lnTo>
                <a:lnTo>
                  <a:pt x="54" y="55"/>
                </a:lnTo>
                <a:lnTo>
                  <a:pt x="58" y="46"/>
                </a:lnTo>
                <a:lnTo>
                  <a:pt x="71" y="18"/>
                </a:lnTo>
                <a:lnTo>
                  <a:pt x="74" y="14"/>
                </a:lnTo>
                <a:lnTo>
                  <a:pt x="79" y="9"/>
                </a:lnTo>
                <a:lnTo>
                  <a:pt x="82" y="6"/>
                </a:lnTo>
                <a:lnTo>
                  <a:pt x="85" y="4"/>
                </a:lnTo>
                <a:lnTo>
                  <a:pt x="91" y="1"/>
                </a:lnTo>
                <a:lnTo>
                  <a:pt x="95" y="0"/>
                </a:lnTo>
                <a:lnTo>
                  <a:pt x="96" y="0"/>
                </a:lnTo>
                <a:lnTo>
                  <a:pt x="98" y="1"/>
                </a:lnTo>
                <a:lnTo>
                  <a:pt x="102" y="3"/>
                </a:lnTo>
                <a:lnTo>
                  <a:pt x="107" y="5"/>
                </a:lnTo>
                <a:lnTo>
                  <a:pt x="110" y="8"/>
                </a:lnTo>
                <a:lnTo>
                  <a:pt x="114" y="12"/>
                </a:lnTo>
                <a:lnTo>
                  <a:pt x="118" y="17"/>
                </a:lnTo>
                <a:lnTo>
                  <a:pt x="121" y="21"/>
                </a:lnTo>
                <a:lnTo>
                  <a:pt x="123" y="25"/>
                </a:lnTo>
                <a:lnTo>
                  <a:pt x="126" y="28"/>
                </a:lnTo>
                <a:lnTo>
                  <a:pt x="129" y="33"/>
                </a:lnTo>
                <a:lnTo>
                  <a:pt x="136" y="47"/>
                </a:lnTo>
                <a:lnTo>
                  <a:pt x="140" y="57"/>
                </a:lnTo>
                <a:lnTo>
                  <a:pt x="151" y="82"/>
                </a:lnTo>
                <a:lnTo>
                  <a:pt x="155" y="93"/>
                </a:lnTo>
                <a:lnTo>
                  <a:pt x="158" y="104"/>
                </a:lnTo>
                <a:lnTo>
                  <a:pt x="161" y="114"/>
                </a:lnTo>
                <a:lnTo>
                  <a:pt x="162" y="122"/>
                </a:lnTo>
                <a:lnTo>
                  <a:pt x="164" y="129"/>
                </a:lnTo>
                <a:lnTo>
                  <a:pt x="164" y="135"/>
                </a:lnTo>
                <a:lnTo>
                  <a:pt x="165" y="140"/>
                </a:lnTo>
                <a:lnTo>
                  <a:pt x="167" y="145"/>
                </a:lnTo>
                <a:lnTo>
                  <a:pt x="168" y="149"/>
                </a:lnTo>
                <a:lnTo>
                  <a:pt x="170" y="153"/>
                </a:lnTo>
                <a:lnTo>
                  <a:pt x="172" y="158"/>
                </a:lnTo>
                <a:lnTo>
                  <a:pt x="175" y="164"/>
                </a:lnTo>
                <a:lnTo>
                  <a:pt x="177" y="168"/>
                </a:lnTo>
                <a:lnTo>
                  <a:pt x="179" y="171"/>
                </a:lnTo>
                <a:lnTo>
                  <a:pt x="184" y="17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18" name="SMARTPenAnnotation47"/>
          <p:cNvSpPr>
            <a:spLocks/>
          </p:cNvSpPr>
          <p:nvPr/>
        </p:nvSpPr>
        <p:spPr bwMode="auto">
          <a:xfrm>
            <a:off x="7308850" y="2187575"/>
            <a:ext cx="179388" cy="180975"/>
          </a:xfrm>
          <a:custGeom>
            <a:avLst/>
            <a:gdLst/>
            <a:ahLst/>
            <a:cxnLst>
              <a:cxn ang="0">
                <a:pos x="54" y="4"/>
              </a:cxn>
              <a:cxn ang="0">
                <a:pos x="52" y="1"/>
              </a:cxn>
              <a:cxn ang="0">
                <a:pos x="50" y="0"/>
              </a:cxn>
              <a:cxn ang="0">
                <a:pos x="47" y="2"/>
              </a:cxn>
              <a:cxn ang="0">
                <a:pos x="43" y="3"/>
              </a:cxn>
              <a:cxn ang="0">
                <a:pos x="36" y="9"/>
              </a:cxn>
              <a:cxn ang="0">
                <a:pos x="28" y="17"/>
              </a:cxn>
              <a:cxn ang="0">
                <a:pos x="22" y="26"/>
              </a:cxn>
              <a:cxn ang="0">
                <a:pos x="14" y="40"/>
              </a:cxn>
              <a:cxn ang="0">
                <a:pos x="10" y="49"/>
              </a:cxn>
              <a:cxn ang="0">
                <a:pos x="7" y="58"/>
              </a:cxn>
              <a:cxn ang="0">
                <a:pos x="5" y="67"/>
              </a:cxn>
              <a:cxn ang="0">
                <a:pos x="3" y="76"/>
              </a:cxn>
              <a:cxn ang="0">
                <a:pos x="1" y="84"/>
              </a:cxn>
              <a:cxn ang="0">
                <a:pos x="0" y="91"/>
              </a:cxn>
              <a:cxn ang="0">
                <a:pos x="1" y="98"/>
              </a:cxn>
              <a:cxn ang="0">
                <a:pos x="3" y="103"/>
              </a:cxn>
              <a:cxn ang="0">
                <a:pos x="6" y="108"/>
              </a:cxn>
              <a:cxn ang="0">
                <a:pos x="10" y="113"/>
              </a:cxn>
              <a:cxn ang="0">
                <a:pos x="13" y="113"/>
              </a:cxn>
              <a:cxn ang="0">
                <a:pos x="17" y="112"/>
              </a:cxn>
              <a:cxn ang="0">
                <a:pos x="21" y="112"/>
              </a:cxn>
              <a:cxn ang="0">
                <a:pos x="26" y="110"/>
              </a:cxn>
              <a:cxn ang="0">
                <a:pos x="29" y="107"/>
              </a:cxn>
              <a:cxn ang="0">
                <a:pos x="39" y="92"/>
              </a:cxn>
              <a:cxn ang="0">
                <a:pos x="44" y="85"/>
              </a:cxn>
              <a:cxn ang="0">
                <a:pos x="47" y="79"/>
              </a:cxn>
              <a:cxn ang="0">
                <a:pos x="48" y="75"/>
              </a:cxn>
              <a:cxn ang="0">
                <a:pos x="51" y="70"/>
              </a:cxn>
              <a:cxn ang="0">
                <a:pos x="54" y="69"/>
              </a:cxn>
              <a:cxn ang="0">
                <a:pos x="56" y="71"/>
              </a:cxn>
              <a:cxn ang="0">
                <a:pos x="57" y="73"/>
              </a:cxn>
              <a:cxn ang="0">
                <a:pos x="61" y="79"/>
              </a:cxn>
              <a:cxn ang="0">
                <a:pos x="66" y="84"/>
              </a:cxn>
              <a:cxn ang="0">
                <a:pos x="69" y="88"/>
              </a:cxn>
              <a:cxn ang="0">
                <a:pos x="72" y="93"/>
              </a:cxn>
              <a:cxn ang="0">
                <a:pos x="75" y="97"/>
              </a:cxn>
              <a:cxn ang="0">
                <a:pos x="86" y="108"/>
              </a:cxn>
              <a:cxn ang="0">
                <a:pos x="91" y="110"/>
              </a:cxn>
              <a:cxn ang="0">
                <a:pos x="95" y="111"/>
              </a:cxn>
              <a:cxn ang="0">
                <a:pos x="100" y="111"/>
              </a:cxn>
              <a:cxn ang="0">
                <a:pos x="112" y="107"/>
              </a:cxn>
            </a:cxnLst>
            <a:rect l="0" t="0" r="r" b="b"/>
            <a:pathLst>
              <a:path w="113" h="114">
                <a:moveTo>
                  <a:pt x="54" y="22"/>
                </a:moveTo>
                <a:lnTo>
                  <a:pt x="54" y="4"/>
                </a:lnTo>
                <a:lnTo>
                  <a:pt x="53" y="2"/>
                </a:lnTo>
                <a:lnTo>
                  <a:pt x="52" y="1"/>
                </a:lnTo>
                <a:lnTo>
                  <a:pt x="51" y="0"/>
                </a:lnTo>
                <a:lnTo>
                  <a:pt x="50" y="0"/>
                </a:lnTo>
                <a:lnTo>
                  <a:pt x="49" y="1"/>
                </a:lnTo>
                <a:lnTo>
                  <a:pt x="47" y="2"/>
                </a:lnTo>
                <a:lnTo>
                  <a:pt x="44" y="3"/>
                </a:lnTo>
                <a:lnTo>
                  <a:pt x="43" y="3"/>
                </a:lnTo>
                <a:lnTo>
                  <a:pt x="40" y="5"/>
                </a:lnTo>
                <a:lnTo>
                  <a:pt x="36" y="9"/>
                </a:lnTo>
                <a:lnTo>
                  <a:pt x="31" y="13"/>
                </a:lnTo>
                <a:lnTo>
                  <a:pt x="28" y="17"/>
                </a:lnTo>
                <a:lnTo>
                  <a:pt x="25" y="22"/>
                </a:lnTo>
                <a:lnTo>
                  <a:pt x="22" y="26"/>
                </a:lnTo>
                <a:lnTo>
                  <a:pt x="20" y="31"/>
                </a:lnTo>
                <a:lnTo>
                  <a:pt x="14" y="40"/>
                </a:lnTo>
                <a:lnTo>
                  <a:pt x="12" y="44"/>
                </a:lnTo>
                <a:lnTo>
                  <a:pt x="10" y="49"/>
                </a:lnTo>
                <a:lnTo>
                  <a:pt x="8" y="53"/>
                </a:lnTo>
                <a:lnTo>
                  <a:pt x="7" y="58"/>
                </a:lnTo>
                <a:lnTo>
                  <a:pt x="6" y="62"/>
                </a:lnTo>
                <a:lnTo>
                  <a:pt x="5" y="67"/>
                </a:lnTo>
                <a:lnTo>
                  <a:pt x="4" y="71"/>
                </a:lnTo>
                <a:lnTo>
                  <a:pt x="3" y="76"/>
                </a:lnTo>
                <a:lnTo>
                  <a:pt x="2" y="80"/>
                </a:lnTo>
                <a:lnTo>
                  <a:pt x="1" y="84"/>
                </a:lnTo>
                <a:lnTo>
                  <a:pt x="1" y="88"/>
                </a:lnTo>
                <a:lnTo>
                  <a:pt x="0" y="91"/>
                </a:lnTo>
                <a:lnTo>
                  <a:pt x="0" y="94"/>
                </a:lnTo>
                <a:lnTo>
                  <a:pt x="1" y="98"/>
                </a:lnTo>
                <a:lnTo>
                  <a:pt x="2" y="101"/>
                </a:lnTo>
                <a:lnTo>
                  <a:pt x="3" y="103"/>
                </a:lnTo>
                <a:lnTo>
                  <a:pt x="4" y="106"/>
                </a:lnTo>
                <a:lnTo>
                  <a:pt x="6" y="108"/>
                </a:lnTo>
                <a:lnTo>
                  <a:pt x="7" y="109"/>
                </a:lnTo>
                <a:lnTo>
                  <a:pt x="10" y="113"/>
                </a:lnTo>
                <a:lnTo>
                  <a:pt x="12" y="113"/>
                </a:lnTo>
                <a:lnTo>
                  <a:pt x="13" y="113"/>
                </a:lnTo>
                <a:lnTo>
                  <a:pt x="15" y="113"/>
                </a:lnTo>
                <a:lnTo>
                  <a:pt x="17" y="112"/>
                </a:lnTo>
                <a:lnTo>
                  <a:pt x="19" y="112"/>
                </a:lnTo>
                <a:lnTo>
                  <a:pt x="21" y="112"/>
                </a:lnTo>
                <a:lnTo>
                  <a:pt x="24" y="111"/>
                </a:lnTo>
                <a:lnTo>
                  <a:pt x="26" y="110"/>
                </a:lnTo>
                <a:lnTo>
                  <a:pt x="27" y="109"/>
                </a:lnTo>
                <a:lnTo>
                  <a:pt x="29" y="107"/>
                </a:lnTo>
                <a:lnTo>
                  <a:pt x="31" y="105"/>
                </a:lnTo>
                <a:lnTo>
                  <a:pt x="39" y="92"/>
                </a:lnTo>
                <a:lnTo>
                  <a:pt x="42" y="89"/>
                </a:lnTo>
                <a:lnTo>
                  <a:pt x="44" y="85"/>
                </a:lnTo>
                <a:lnTo>
                  <a:pt x="45" y="82"/>
                </a:lnTo>
                <a:lnTo>
                  <a:pt x="47" y="79"/>
                </a:lnTo>
                <a:lnTo>
                  <a:pt x="47" y="77"/>
                </a:lnTo>
                <a:lnTo>
                  <a:pt x="48" y="75"/>
                </a:lnTo>
                <a:lnTo>
                  <a:pt x="49" y="73"/>
                </a:lnTo>
                <a:lnTo>
                  <a:pt x="51" y="70"/>
                </a:lnTo>
                <a:lnTo>
                  <a:pt x="52" y="69"/>
                </a:lnTo>
                <a:lnTo>
                  <a:pt x="54" y="69"/>
                </a:lnTo>
                <a:lnTo>
                  <a:pt x="55" y="70"/>
                </a:lnTo>
                <a:lnTo>
                  <a:pt x="56" y="71"/>
                </a:lnTo>
                <a:lnTo>
                  <a:pt x="57" y="72"/>
                </a:lnTo>
                <a:lnTo>
                  <a:pt x="57" y="73"/>
                </a:lnTo>
                <a:lnTo>
                  <a:pt x="59" y="76"/>
                </a:lnTo>
                <a:lnTo>
                  <a:pt x="61" y="79"/>
                </a:lnTo>
                <a:lnTo>
                  <a:pt x="64" y="82"/>
                </a:lnTo>
                <a:lnTo>
                  <a:pt x="66" y="84"/>
                </a:lnTo>
                <a:lnTo>
                  <a:pt x="67" y="86"/>
                </a:lnTo>
                <a:lnTo>
                  <a:pt x="69" y="88"/>
                </a:lnTo>
                <a:lnTo>
                  <a:pt x="70" y="91"/>
                </a:lnTo>
                <a:lnTo>
                  <a:pt x="72" y="93"/>
                </a:lnTo>
                <a:lnTo>
                  <a:pt x="73" y="94"/>
                </a:lnTo>
                <a:lnTo>
                  <a:pt x="75" y="97"/>
                </a:lnTo>
                <a:lnTo>
                  <a:pt x="80" y="102"/>
                </a:lnTo>
                <a:lnTo>
                  <a:pt x="86" y="108"/>
                </a:lnTo>
                <a:lnTo>
                  <a:pt x="88" y="109"/>
                </a:lnTo>
                <a:lnTo>
                  <a:pt x="91" y="110"/>
                </a:lnTo>
                <a:lnTo>
                  <a:pt x="93" y="111"/>
                </a:lnTo>
                <a:lnTo>
                  <a:pt x="95" y="111"/>
                </a:lnTo>
                <a:lnTo>
                  <a:pt x="98" y="111"/>
                </a:lnTo>
                <a:lnTo>
                  <a:pt x="100" y="111"/>
                </a:lnTo>
                <a:lnTo>
                  <a:pt x="102" y="110"/>
                </a:lnTo>
                <a:lnTo>
                  <a:pt x="112" y="10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19" name="SMARTPenAnnotation48"/>
          <p:cNvSpPr>
            <a:spLocks/>
          </p:cNvSpPr>
          <p:nvPr/>
        </p:nvSpPr>
        <p:spPr bwMode="auto">
          <a:xfrm>
            <a:off x="7489825" y="2093913"/>
            <a:ext cx="77788" cy="236537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7"/>
              </a:cxn>
              <a:cxn ang="0">
                <a:pos x="0" y="10"/>
              </a:cxn>
              <a:cxn ang="0">
                <a:pos x="0" y="13"/>
              </a:cxn>
              <a:cxn ang="0">
                <a:pos x="1" y="16"/>
              </a:cxn>
              <a:cxn ang="0">
                <a:pos x="3" y="21"/>
              </a:cxn>
              <a:cxn ang="0">
                <a:pos x="7" y="35"/>
              </a:cxn>
              <a:cxn ang="0">
                <a:pos x="11" y="45"/>
              </a:cxn>
              <a:cxn ang="0">
                <a:pos x="28" y="84"/>
              </a:cxn>
              <a:cxn ang="0">
                <a:pos x="38" y="109"/>
              </a:cxn>
              <a:cxn ang="0">
                <a:pos x="41" y="120"/>
              </a:cxn>
              <a:cxn ang="0">
                <a:pos x="44" y="129"/>
              </a:cxn>
              <a:cxn ang="0">
                <a:pos x="47" y="137"/>
              </a:cxn>
              <a:cxn ang="0">
                <a:pos x="48" y="141"/>
              </a:cxn>
              <a:cxn ang="0">
                <a:pos x="48" y="144"/>
              </a:cxn>
              <a:cxn ang="0">
                <a:pos x="48" y="148"/>
              </a:cxn>
            </a:cxnLst>
            <a:rect l="0" t="0" r="r" b="b"/>
            <a:pathLst>
              <a:path w="49" h="149">
                <a:moveTo>
                  <a:pt x="3" y="0"/>
                </a:moveTo>
                <a:lnTo>
                  <a:pt x="0" y="7"/>
                </a:lnTo>
                <a:lnTo>
                  <a:pt x="0" y="10"/>
                </a:lnTo>
                <a:lnTo>
                  <a:pt x="0" y="13"/>
                </a:lnTo>
                <a:lnTo>
                  <a:pt x="1" y="16"/>
                </a:lnTo>
                <a:lnTo>
                  <a:pt x="3" y="21"/>
                </a:lnTo>
                <a:lnTo>
                  <a:pt x="7" y="35"/>
                </a:lnTo>
                <a:lnTo>
                  <a:pt x="11" y="45"/>
                </a:lnTo>
                <a:lnTo>
                  <a:pt x="28" y="84"/>
                </a:lnTo>
                <a:lnTo>
                  <a:pt x="38" y="109"/>
                </a:lnTo>
                <a:lnTo>
                  <a:pt x="41" y="120"/>
                </a:lnTo>
                <a:lnTo>
                  <a:pt x="44" y="129"/>
                </a:lnTo>
                <a:lnTo>
                  <a:pt x="47" y="137"/>
                </a:lnTo>
                <a:lnTo>
                  <a:pt x="48" y="141"/>
                </a:lnTo>
                <a:lnTo>
                  <a:pt x="48" y="144"/>
                </a:lnTo>
                <a:lnTo>
                  <a:pt x="48" y="148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20" name="SMARTPenAnnotation49"/>
          <p:cNvSpPr>
            <a:spLocks/>
          </p:cNvSpPr>
          <p:nvPr/>
        </p:nvSpPr>
        <p:spPr bwMode="auto">
          <a:xfrm>
            <a:off x="7443788" y="2200275"/>
            <a:ext cx="238125" cy="73025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10" y="45"/>
              </a:cxn>
              <a:cxn ang="0">
                <a:pos x="14" y="45"/>
              </a:cxn>
              <a:cxn ang="0">
                <a:pos x="18" y="44"/>
              </a:cxn>
              <a:cxn ang="0">
                <a:pos x="23" y="43"/>
              </a:cxn>
              <a:cxn ang="0">
                <a:pos x="27" y="41"/>
              </a:cxn>
              <a:cxn ang="0">
                <a:pos x="36" y="39"/>
              </a:cxn>
              <a:cxn ang="0">
                <a:pos x="79" y="24"/>
              </a:cxn>
              <a:cxn ang="0">
                <a:pos x="88" y="21"/>
              </a:cxn>
              <a:cxn ang="0">
                <a:pos x="149" y="0"/>
              </a:cxn>
            </a:cxnLst>
            <a:rect l="0" t="0" r="r" b="b"/>
            <a:pathLst>
              <a:path w="150" h="46">
                <a:moveTo>
                  <a:pt x="0" y="45"/>
                </a:moveTo>
                <a:lnTo>
                  <a:pt x="10" y="45"/>
                </a:lnTo>
                <a:lnTo>
                  <a:pt x="14" y="45"/>
                </a:lnTo>
                <a:lnTo>
                  <a:pt x="18" y="44"/>
                </a:lnTo>
                <a:lnTo>
                  <a:pt x="23" y="43"/>
                </a:lnTo>
                <a:lnTo>
                  <a:pt x="27" y="41"/>
                </a:lnTo>
                <a:lnTo>
                  <a:pt x="36" y="39"/>
                </a:lnTo>
                <a:lnTo>
                  <a:pt x="79" y="24"/>
                </a:lnTo>
                <a:lnTo>
                  <a:pt x="88" y="21"/>
                </a:lnTo>
                <a:lnTo>
                  <a:pt x="149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21" name="SMARTPenAnnotation50"/>
          <p:cNvSpPr>
            <a:spLocks/>
          </p:cNvSpPr>
          <p:nvPr/>
        </p:nvSpPr>
        <p:spPr bwMode="auto">
          <a:xfrm>
            <a:off x="7651750" y="2265363"/>
            <a:ext cx="30163" cy="87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"/>
              </a:cxn>
              <a:cxn ang="0">
                <a:pos x="0" y="9"/>
              </a:cxn>
              <a:cxn ang="0">
                <a:pos x="1" y="10"/>
              </a:cxn>
              <a:cxn ang="0">
                <a:pos x="2" y="11"/>
              </a:cxn>
              <a:cxn ang="0">
                <a:pos x="3" y="13"/>
              </a:cxn>
              <a:cxn ang="0">
                <a:pos x="4" y="15"/>
              </a:cxn>
              <a:cxn ang="0">
                <a:pos x="18" y="54"/>
              </a:cxn>
            </a:cxnLst>
            <a:rect l="0" t="0" r="r" b="b"/>
            <a:pathLst>
              <a:path w="19" h="55">
                <a:moveTo>
                  <a:pt x="0" y="0"/>
                </a:moveTo>
                <a:lnTo>
                  <a:pt x="0" y="7"/>
                </a:lnTo>
                <a:lnTo>
                  <a:pt x="0" y="9"/>
                </a:lnTo>
                <a:lnTo>
                  <a:pt x="1" y="10"/>
                </a:lnTo>
                <a:lnTo>
                  <a:pt x="2" y="11"/>
                </a:lnTo>
                <a:lnTo>
                  <a:pt x="3" y="13"/>
                </a:lnTo>
                <a:lnTo>
                  <a:pt x="4" y="15"/>
                </a:lnTo>
                <a:lnTo>
                  <a:pt x="18" y="5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22" name="SMARTPenAnnotation51"/>
          <p:cNvSpPr>
            <a:spLocks/>
          </p:cNvSpPr>
          <p:nvPr/>
        </p:nvSpPr>
        <p:spPr bwMode="auto">
          <a:xfrm>
            <a:off x="7572375" y="2122488"/>
            <a:ext cx="273050" cy="193675"/>
          </a:xfrm>
          <a:custGeom>
            <a:avLst/>
            <a:gdLst/>
            <a:ahLst/>
            <a:cxnLst>
              <a:cxn ang="0">
                <a:pos x="2" y="35"/>
              </a:cxn>
              <a:cxn ang="0">
                <a:pos x="5" y="30"/>
              </a:cxn>
              <a:cxn ang="0">
                <a:pos x="9" y="27"/>
              </a:cxn>
              <a:cxn ang="0">
                <a:pos x="15" y="27"/>
              </a:cxn>
              <a:cxn ang="0">
                <a:pos x="24" y="30"/>
              </a:cxn>
              <a:cxn ang="0">
                <a:pos x="40" y="42"/>
              </a:cxn>
              <a:cxn ang="0">
                <a:pos x="48" y="48"/>
              </a:cxn>
              <a:cxn ang="0">
                <a:pos x="58" y="58"/>
              </a:cxn>
              <a:cxn ang="0">
                <a:pos x="81" y="80"/>
              </a:cxn>
              <a:cxn ang="0">
                <a:pos x="94" y="92"/>
              </a:cxn>
              <a:cxn ang="0">
                <a:pos x="105" y="99"/>
              </a:cxn>
              <a:cxn ang="0">
                <a:pos x="114" y="105"/>
              </a:cxn>
              <a:cxn ang="0">
                <a:pos x="132" y="113"/>
              </a:cxn>
              <a:cxn ang="0">
                <a:pos x="145" y="118"/>
              </a:cxn>
              <a:cxn ang="0">
                <a:pos x="153" y="120"/>
              </a:cxn>
              <a:cxn ang="0">
                <a:pos x="162" y="121"/>
              </a:cxn>
              <a:cxn ang="0">
                <a:pos x="167" y="119"/>
              </a:cxn>
              <a:cxn ang="0">
                <a:pos x="169" y="115"/>
              </a:cxn>
              <a:cxn ang="0">
                <a:pos x="170" y="109"/>
              </a:cxn>
              <a:cxn ang="0">
                <a:pos x="171" y="99"/>
              </a:cxn>
              <a:cxn ang="0">
                <a:pos x="170" y="90"/>
              </a:cxn>
              <a:cxn ang="0">
                <a:pos x="167" y="81"/>
              </a:cxn>
              <a:cxn ang="0">
                <a:pos x="165" y="74"/>
              </a:cxn>
              <a:cxn ang="0">
                <a:pos x="158" y="55"/>
              </a:cxn>
              <a:cxn ang="0">
                <a:pos x="153" y="43"/>
              </a:cxn>
              <a:cxn ang="0">
                <a:pos x="147" y="33"/>
              </a:cxn>
              <a:cxn ang="0">
                <a:pos x="143" y="27"/>
              </a:cxn>
              <a:cxn ang="0">
                <a:pos x="140" y="22"/>
              </a:cxn>
              <a:cxn ang="0">
                <a:pos x="137" y="16"/>
              </a:cxn>
              <a:cxn ang="0">
                <a:pos x="136" y="12"/>
              </a:cxn>
              <a:cxn ang="0">
                <a:pos x="133" y="7"/>
              </a:cxn>
              <a:cxn ang="0">
                <a:pos x="131" y="0"/>
              </a:cxn>
            </a:cxnLst>
            <a:rect l="0" t="0" r="r" b="b"/>
            <a:pathLst>
              <a:path w="172" h="122">
                <a:moveTo>
                  <a:pt x="0" y="45"/>
                </a:moveTo>
                <a:lnTo>
                  <a:pt x="2" y="35"/>
                </a:lnTo>
                <a:lnTo>
                  <a:pt x="4" y="32"/>
                </a:lnTo>
                <a:lnTo>
                  <a:pt x="5" y="30"/>
                </a:lnTo>
                <a:lnTo>
                  <a:pt x="8" y="27"/>
                </a:lnTo>
                <a:lnTo>
                  <a:pt x="9" y="27"/>
                </a:lnTo>
                <a:lnTo>
                  <a:pt x="14" y="27"/>
                </a:lnTo>
                <a:lnTo>
                  <a:pt x="15" y="27"/>
                </a:lnTo>
                <a:lnTo>
                  <a:pt x="19" y="28"/>
                </a:lnTo>
                <a:lnTo>
                  <a:pt x="24" y="30"/>
                </a:lnTo>
                <a:lnTo>
                  <a:pt x="28" y="33"/>
                </a:lnTo>
                <a:lnTo>
                  <a:pt x="40" y="42"/>
                </a:lnTo>
                <a:lnTo>
                  <a:pt x="44" y="45"/>
                </a:lnTo>
                <a:lnTo>
                  <a:pt x="48" y="48"/>
                </a:lnTo>
                <a:lnTo>
                  <a:pt x="51" y="52"/>
                </a:lnTo>
                <a:lnTo>
                  <a:pt x="58" y="58"/>
                </a:lnTo>
                <a:lnTo>
                  <a:pt x="75" y="75"/>
                </a:lnTo>
                <a:lnTo>
                  <a:pt x="81" y="80"/>
                </a:lnTo>
                <a:lnTo>
                  <a:pt x="88" y="86"/>
                </a:lnTo>
                <a:lnTo>
                  <a:pt x="94" y="92"/>
                </a:lnTo>
                <a:lnTo>
                  <a:pt x="100" y="96"/>
                </a:lnTo>
                <a:lnTo>
                  <a:pt x="105" y="99"/>
                </a:lnTo>
                <a:lnTo>
                  <a:pt x="109" y="102"/>
                </a:lnTo>
                <a:lnTo>
                  <a:pt x="114" y="105"/>
                </a:lnTo>
                <a:lnTo>
                  <a:pt x="120" y="108"/>
                </a:lnTo>
                <a:lnTo>
                  <a:pt x="132" y="113"/>
                </a:lnTo>
                <a:lnTo>
                  <a:pt x="140" y="117"/>
                </a:lnTo>
                <a:lnTo>
                  <a:pt x="145" y="118"/>
                </a:lnTo>
                <a:lnTo>
                  <a:pt x="149" y="119"/>
                </a:lnTo>
                <a:lnTo>
                  <a:pt x="153" y="120"/>
                </a:lnTo>
                <a:lnTo>
                  <a:pt x="157" y="120"/>
                </a:lnTo>
                <a:lnTo>
                  <a:pt x="162" y="121"/>
                </a:lnTo>
                <a:lnTo>
                  <a:pt x="164" y="120"/>
                </a:lnTo>
                <a:lnTo>
                  <a:pt x="167" y="119"/>
                </a:lnTo>
                <a:lnTo>
                  <a:pt x="169" y="117"/>
                </a:lnTo>
                <a:lnTo>
                  <a:pt x="169" y="115"/>
                </a:lnTo>
                <a:lnTo>
                  <a:pt x="170" y="112"/>
                </a:lnTo>
                <a:lnTo>
                  <a:pt x="170" y="109"/>
                </a:lnTo>
                <a:lnTo>
                  <a:pt x="171" y="104"/>
                </a:lnTo>
                <a:lnTo>
                  <a:pt x="171" y="99"/>
                </a:lnTo>
                <a:lnTo>
                  <a:pt x="170" y="95"/>
                </a:lnTo>
                <a:lnTo>
                  <a:pt x="170" y="90"/>
                </a:lnTo>
                <a:lnTo>
                  <a:pt x="169" y="85"/>
                </a:lnTo>
                <a:lnTo>
                  <a:pt x="167" y="81"/>
                </a:lnTo>
                <a:lnTo>
                  <a:pt x="166" y="77"/>
                </a:lnTo>
                <a:lnTo>
                  <a:pt x="165" y="74"/>
                </a:lnTo>
                <a:lnTo>
                  <a:pt x="161" y="62"/>
                </a:lnTo>
                <a:lnTo>
                  <a:pt x="158" y="55"/>
                </a:lnTo>
                <a:lnTo>
                  <a:pt x="155" y="48"/>
                </a:lnTo>
                <a:lnTo>
                  <a:pt x="153" y="43"/>
                </a:lnTo>
                <a:lnTo>
                  <a:pt x="150" y="37"/>
                </a:lnTo>
                <a:lnTo>
                  <a:pt x="147" y="33"/>
                </a:lnTo>
                <a:lnTo>
                  <a:pt x="145" y="30"/>
                </a:lnTo>
                <a:lnTo>
                  <a:pt x="143" y="27"/>
                </a:lnTo>
                <a:lnTo>
                  <a:pt x="142" y="25"/>
                </a:lnTo>
                <a:lnTo>
                  <a:pt x="140" y="22"/>
                </a:lnTo>
                <a:lnTo>
                  <a:pt x="138" y="19"/>
                </a:lnTo>
                <a:lnTo>
                  <a:pt x="137" y="16"/>
                </a:lnTo>
                <a:lnTo>
                  <a:pt x="136" y="14"/>
                </a:lnTo>
                <a:lnTo>
                  <a:pt x="136" y="12"/>
                </a:lnTo>
                <a:lnTo>
                  <a:pt x="134" y="9"/>
                </a:lnTo>
                <a:lnTo>
                  <a:pt x="133" y="7"/>
                </a:lnTo>
                <a:lnTo>
                  <a:pt x="132" y="4"/>
                </a:lnTo>
                <a:lnTo>
                  <a:pt x="131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23" name="SMARTPenAnnotation52"/>
          <p:cNvSpPr>
            <a:spLocks/>
          </p:cNvSpPr>
          <p:nvPr/>
        </p:nvSpPr>
        <p:spPr bwMode="auto">
          <a:xfrm>
            <a:off x="7858125" y="2165350"/>
            <a:ext cx="58738" cy="1730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7"/>
              </a:cxn>
              <a:cxn ang="0">
                <a:pos x="4" y="10"/>
              </a:cxn>
              <a:cxn ang="0">
                <a:pos x="5" y="13"/>
              </a:cxn>
              <a:cxn ang="0">
                <a:pos x="8" y="19"/>
              </a:cxn>
              <a:cxn ang="0">
                <a:pos x="11" y="25"/>
              </a:cxn>
              <a:cxn ang="0">
                <a:pos x="12" y="28"/>
              </a:cxn>
              <a:cxn ang="0">
                <a:pos x="14" y="32"/>
              </a:cxn>
              <a:cxn ang="0">
                <a:pos x="17" y="41"/>
              </a:cxn>
              <a:cxn ang="0">
                <a:pos x="20" y="49"/>
              </a:cxn>
              <a:cxn ang="0">
                <a:pos x="21" y="54"/>
              </a:cxn>
              <a:cxn ang="0">
                <a:pos x="21" y="58"/>
              </a:cxn>
              <a:cxn ang="0">
                <a:pos x="22" y="63"/>
              </a:cxn>
              <a:cxn ang="0">
                <a:pos x="22" y="67"/>
              </a:cxn>
              <a:cxn ang="0">
                <a:pos x="23" y="72"/>
              </a:cxn>
              <a:cxn ang="0">
                <a:pos x="25" y="76"/>
              </a:cxn>
              <a:cxn ang="0">
                <a:pos x="25" y="80"/>
              </a:cxn>
              <a:cxn ang="0">
                <a:pos x="26" y="84"/>
              </a:cxn>
              <a:cxn ang="0">
                <a:pos x="26" y="87"/>
              </a:cxn>
              <a:cxn ang="0">
                <a:pos x="27" y="90"/>
              </a:cxn>
              <a:cxn ang="0">
                <a:pos x="28" y="94"/>
              </a:cxn>
              <a:cxn ang="0">
                <a:pos x="29" y="97"/>
              </a:cxn>
              <a:cxn ang="0">
                <a:pos x="30" y="99"/>
              </a:cxn>
              <a:cxn ang="0">
                <a:pos x="32" y="102"/>
              </a:cxn>
              <a:cxn ang="0">
                <a:pos x="36" y="108"/>
              </a:cxn>
            </a:cxnLst>
            <a:rect l="0" t="0" r="r" b="b"/>
            <a:pathLst>
              <a:path w="37" h="109">
                <a:moveTo>
                  <a:pt x="0" y="0"/>
                </a:moveTo>
                <a:lnTo>
                  <a:pt x="2" y="7"/>
                </a:lnTo>
                <a:lnTo>
                  <a:pt x="4" y="10"/>
                </a:lnTo>
                <a:lnTo>
                  <a:pt x="5" y="13"/>
                </a:lnTo>
                <a:lnTo>
                  <a:pt x="8" y="19"/>
                </a:lnTo>
                <a:lnTo>
                  <a:pt x="11" y="25"/>
                </a:lnTo>
                <a:lnTo>
                  <a:pt x="12" y="28"/>
                </a:lnTo>
                <a:lnTo>
                  <a:pt x="14" y="32"/>
                </a:lnTo>
                <a:lnTo>
                  <a:pt x="17" y="41"/>
                </a:lnTo>
                <a:lnTo>
                  <a:pt x="20" y="49"/>
                </a:lnTo>
                <a:lnTo>
                  <a:pt x="21" y="54"/>
                </a:lnTo>
                <a:lnTo>
                  <a:pt x="21" y="58"/>
                </a:lnTo>
                <a:lnTo>
                  <a:pt x="22" y="63"/>
                </a:lnTo>
                <a:lnTo>
                  <a:pt x="22" y="67"/>
                </a:lnTo>
                <a:lnTo>
                  <a:pt x="23" y="72"/>
                </a:lnTo>
                <a:lnTo>
                  <a:pt x="25" y="76"/>
                </a:lnTo>
                <a:lnTo>
                  <a:pt x="25" y="80"/>
                </a:lnTo>
                <a:lnTo>
                  <a:pt x="26" y="84"/>
                </a:lnTo>
                <a:lnTo>
                  <a:pt x="26" y="87"/>
                </a:lnTo>
                <a:lnTo>
                  <a:pt x="27" y="90"/>
                </a:lnTo>
                <a:lnTo>
                  <a:pt x="28" y="94"/>
                </a:lnTo>
                <a:lnTo>
                  <a:pt x="29" y="97"/>
                </a:lnTo>
                <a:lnTo>
                  <a:pt x="30" y="99"/>
                </a:lnTo>
                <a:lnTo>
                  <a:pt x="32" y="102"/>
                </a:lnTo>
                <a:lnTo>
                  <a:pt x="36" y="108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24" name="SMARTPenAnnotation53"/>
          <p:cNvSpPr>
            <a:spLocks/>
          </p:cNvSpPr>
          <p:nvPr/>
        </p:nvSpPr>
        <p:spPr bwMode="auto">
          <a:xfrm>
            <a:off x="7829550" y="2085975"/>
            <a:ext cx="9525" cy="9525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0" y="5"/>
              </a:cxn>
            </a:cxnLst>
            <a:rect l="0" t="0" r="r" b="b"/>
            <a:pathLst>
              <a:path w="6" h="6">
                <a:moveTo>
                  <a:pt x="5" y="0"/>
                </a:moveTo>
                <a:lnTo>
                  <a:pt x="0" y="5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25" name="SMARTPenAnnotation54"/>
          <p:cNvSpPr>
            <a:spLocks/>
          </p:cNvSpPr>
          <p:nvPr/>
        </p:nvSpPr>
        <p:spPr bwMode="auto">
          <a:xfrm>
            <a:off x="7951788" y="2057400"/>
            <a:ext cx="225425" cy="242888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38" y="5"/>
              </a:cxn>
              <a:cxn ang="0">
                <a:pos x="36" y="7"/>
              </a:cxn>
              <a:cxn ang="0">
                <a:pos x="34" y="10"/>
              </a:cxn>
              <a:cxn ang="0">
                <a:pos x="31" y="13"/>
              </a:cxn>
              <a:cxn ang="0">
                <a:pos x="27" y="18"/>
              </a:cxn>
              <a:cxn ang="0">
                <a:pos x="11" y="39"/>
              </a:cxn>
              <a:cxn ang="0">
                <a:pos x="8" y="44"/>
              </a:cxn>
              <a:cxn ang="0">
                <a:pos x="5" y="47"/>
              </a:cxn>
              <a:cxn ang="0">
                <a:pos x="3" y="50"/>
              </a:cxn>
              <a:cxn ang="0">
                <a:pos x="1" y="54"/>
              </a:cxn>
              <a:cxn ang="0">
                <a:pos x="0" y="58"/>
              </a:cxn>
              <a:cxn ang="0">
                <a:pos x="0" y="60"/>
              </a:cxn>
              <a:cxn ang="0">
                <a:pos x="0" y="61"/>
              </a:cxn>
              <a:cxn ang="0">
                <a:pos x="2" y="64"/>
              </a:cxn>
              <a:cxn ang="0">
                <a:pos x="3" y="65"/>
              </a:cxn>
              <a:cxn ang="0">
                <a:pos x="4" y="66"/>
              </a:cxn>
              <a:cxn ang="0">
                <a:pos x="6" y="67"/>
              </a:cxn>
              <a:cxn ang="0">
                <a:pos x="10" y="67"/>
              </a:cxn>
              <a:cxn ang="0">
                <a:pos x="15" y="67"/>
              </a:cxn>
              <a:cxn ang="0">
                <a:pos x="41" y="67"/>
              </a:cxn>
              <a:cxn ang="0">
                <a:pos x="59" y="67"/>
              </a:cxn>
              <a:cxn ang="0">
                <a:pos x="67" y="68"/>
              </a:cxn>
              <a:cxn ang="0">
                <a:pos x="75" y="69"/>
              </a:cxn>
              <a:cxn ang="0">
                <a:pos x="85" y="70"/>
              </a:cxn>
              <a:cxn ang="0">
                <a:pos x="92" y="72"/>
              </a:cxn>
              <a:cxn ang="0">
                <a:pos x="99" y="74"/>
              </a:cxn>
              <a:cxn ang="0">
                <a:pos x="105" y="76"/>
              </a:cxn>
              <a:cxn ang="0">
                <a:pos x="114" y="80"/>
              </a:cxn>
              <a:cxn ang="0">
                <a:pos x="121" y="84"/>
              </a:cxn>
              <a:cxn ang="0">
                <a:pos x="128" y="87"/>
              </a:cxn>
              <a:cxn ang="0">
                <a:pos x="131" y="89"/>
              </a:cxn>
              <a:cxn ang="0">
                <a:pos x="133" y="91"/>
              </a:cxn>
              <a:cxn ang="0">
                <a:pos x="135" y="94"/>
              </a:cxn>
              <a:cxn ang="0">
                <a:pos x="137" y="97"/>
              </a:cxn>
              <a:cxn ang="0">
                <a:pos x="139" y="99"/>
              </a:cxn>
              <a:cxn ang="0">
                <a:pos x="140" y="102"/>
              </a:cxn>
              <a:cxn ang="0">
                <a:pos x="141" y="105"/>
              </a:cxn>
              <a:cxn ang="0">
                <a:pos x="141" y="108"/>
              </a:cxn>
              <a:cxn ang="0">
                <a:pos x="140" y="111"/>
              </a:cxn>
              <a:cxn ang="0">
                <a:pos x="139" y="114"/>
              </a:cxn>
              <a:cxn ang="0">
                <a:pos x="135" y="118"/>
              </a:cxn>
              <a:cxn ang="0">
                <a:pos x="132" y="120"/>
              </a:cxn>
              <a:cxn ang="0">
                <a:pos x="127" y="125"/>
              </a:cxn>
              <a:cxn ang="0">
                <a:pos x="123" y="128"/>
              </a:cxn>
              <a:cxn ang="0">
                <a:pos x="119" y="131"/>
              </a:cxn>
              <a:cxn ang="0">
                <a:pos x="115" y="134"/>
              </a:cxn>
              <a:cxn ang="0">
                <a:pos x="112" y="136"/>
              </a:cxn>
              <a:cxn ang="0">
                <a:pos x="108" y="138"/>
              </a:cxn>
              <a:cxn ang="0">
                <a:pos x="105" y="140"/>
              </a:cxn>
              <a:cxn ang="0">
                <a:pos x="99" y="144"/>
              </a:cxn>
              <a:cxn ang="0">
                <a:pos x="96" y="145"/>
              </a:cxn>
              <a:cxn ang="0">
                <a:pos x="92" y="147"/>
              </a:cxn>
              <a:cxn ang="0">
                <a:pos x="88" y="148"/>
              </a:cxn>
              <a:cxn ang="0">
                <a:pos x="84" y="150"/>
              </a:cxn>
              <a:cxn ang="0">
                <a:pos x="80" y="151"/>
              </a:cxn>
              <a:cxn ang="0">
                <a:pos x="77" y="152"/>
              </a:cxn>
              <a:cxn ang="0">
                <a:pos x="74" y="152"/>
              </a:cxn>
              <a:cxn ang="0">
                <a:pos x="71" y="152"/>
              </a:cxn>
              <a:cxn ang="0">
                <a:pos x="69" y="151"/>
              </a:cxn>
              <a:cxn ang="0">
                <a:pos x="65" y="149"/>
              </a:cxn>
              <a:cxn ang="0">
                <a:pos x="63" y="148"/>
              </a:cxn>
              <a:cxn ang="0">
                <a:pos x="58" y="144"/>
              </a:cxn>
            </a:cxnLst>
            <a:rect l="0" t="0" r="r" b="b"/>
            <a:pathLst>
              <a:path w="142" h="153">
                <a:moveTo>
                  <a:pt x="40" y="0"/>
                </a:moveTo>
                <a:lnTo>
                  <a:pt x="38" y="5"/>
                </a:lnTo>
                <a:lnTo>
                  <a:pt x="36" y="7"/>
                </a:lnTo>
                <a:lnTo>
                  <a:pt x="34" y="10"/>
                </a:lnTo>
                <a:lnTo>
                  <a:pt x="31" y="13"/>
                </a:lnTo>
                <a:lnTo>
                  <a:pt x="27" y="18"/>
                </a:lnTo>
                <a:lnTo>
                  <a:pt x="11" y="39"/>
                </a:lnTo>
                <a:lnTo>
                  <a:pt x="8" y="44"/>
                </a:lnTo>
                <a:lnTo>
                  <a:pt x="5" y="47"/>
                </a:lnTo>
                <a:lnTo>
                  <a:pt x="3" y="50"/>
                </a:lnTo>
                <a:lnTo>
                  <a:pt x="1" y="54"/>
                </a:lnTo>
                <a:lnTo>
                  <a:pt x="0" y="58"/>
                </a:lnTo>
                <a:lnTo>
                  <a:pt x="0" y="60"/>
                </a:lnTo>
                <a:lnTo>
                  <a:pt x="0" y="61"/>
                </a:lnTo>
                <a:lnTo>
                  <a:pt x="2" y="64"/>
                </a:lnTo>
                <a:lnTo>
                  <a:pt x="3" y="65"/>
                </a:lnTo>
                <a:lnTo>
                  <a:pt x="4" y="66"/>
                </a:lnTo>
                <a:lnTo>
                  <a:pt x="6" y="67"/>
                </a:lnTo>
                <a:lnTo>
                  <a:pt x="10" y="67"/>
                </a:lnTo>
                <a:lnTo>
                  <a:pt x="15" y="67"/>
                </a:lnTo>
                <a:lnTo>
                  <a:pt x="41" y="67"/>
                </a:lnTo>
                <a:lnTo>
                  <a:pt x="59" y="67"/>
                </a:lnTo>
                <a:lnTo>
                  <a:pt x="67" y="68"/>
                </a:lnTo>
                <a:lnTo>
                  <a:pt x="75" y="69"/>
                </a:lnTo>
                <a:lnTo>
                  <a:pt x="85" y="70"/>
                </a:lnTo>
                <a:lnTo>
                  <a:pt x="92" y="72"/>
                </a:lnTo>
                <a:lnTo>
                  <a:pt x="99" y="74"/>
                </a:lnTo>
                <a:lnTo>
                  <a:pt x="105" y="76"/>
                </a:lnTo>
                <a:lnTo>
                  <a:pt x="114" y="80"/>
                </a:lnTo>
                <a:lnTo>
                  <a:pt x="121" y="84"/>
                </a:lnTo>
                <a:lnTo>
                  <a:pt x="128" y="87"/>
                </a:lnTo>
                <a:lnTo>
                  <a:pt x="131" y="89"/>
                </a:lnTo>
                <a:lnTo>
                  <a:pt x="133" y="91"/>
                </a:lnTo>
                <a:lnTo>
                  <a:pt x="135" y="94"/>
                </a:lnTo>
                <a:lnTo>
                  <a:pt x="137" y="97"/>
                </a:lnTo>
                <a:lnTo>
                  <a:pt x="139" y="99"/>
                </a:lnTo>
                <a:lnTo>
                  <a:pt x="140" y="102"/>
                </a:lnTo>
                <a:lnTo>
                  <a:pt x="141" y="105"/>
                </a:lnTo>
                <a:lnTo>
                  <a:pt x="141" y="108"/>
                </a:lnTo>
                <a:lnTo>
                  <a:pt x="140" y="111"/>
                </a:lnTo>
                <a:lnTo>
                  <a:pt x="139" y="114"/>
                </a:lnTo>
                <a:lnTo>
                  <a:pt x="135" y="118"/>
                </a:lnTo>
                <a:lnTo>
                  <a:pt x="132" y="120"/>
                </a:lnTo>
                <a:lnTo>
                  <a:pt x="127" y="125"/>
                </a:lnTo>
                <a:lnTo>
                  <a:pt x="123" y="128"/>
                </a:lnTo>
                <a:lnTo>
                  <a:pt x="119" y="131"/>
                </a:lnTo>
                <a:lnTo>
                  <a:pt x="115" y="134"/>
                </a:lnTo>
                <a:lnTo>
                  <a:pt x="112" y="136"/>
                </a:lnTo>
                <a:lnTo>
                  <a:pt x="108" y="138"/>
                </a:lnTo>
                <a:lnTo>
                  <a:pt x="105" y="140"/>
                </a:lnTo>
                <a:lnTo>
                  <a:pt x="99" y="144"/>
                </a:lnTo>
                <a:lnTo>
                  <a:pt x="96" y="145"/>
                </a:lnTo>
                <a:lnTo>
                  <a:pt x="92" y="147"/>
                </a:lnTo>
                <a:lnTo>
                  <a:pt x="88" y="148"/>
                </a:lnTo>
                <a:lnTo>
                  <a:pt x="84" y="150"/>
                </a:lnTo>
                <a:lnTo>
                  <a:pt x="80" y="151"/>
                </a:lnTo>
                <a:lnTo>
                  <a:pt x="77" y="152"/>
                </a:lnTo>
                <a:lnTo>
                  <a:pt x="74" y="152"/>
                </a:lnTo>
                <a:lnTo>
                  <a:pt x="71" y="152"/>
                </a:lnTo>
                <a:lnTo>
                  <a:pt x="69" y="151"/>
                </a:lnTo>
                <a:lnTo>
                  <a:pt x="65" y="149"/>
                </a:lnTo>
                <a:lnTo>
                  <a:pt x="63" y="148"/>
                </a:lnTo>
                <a:lnTo>
                  <a:pt x="58" y="14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26" name="SMARTPenAnnotation55"/>
          <p:cNvSpPr>
            <a:spLocks/>
          </p:cNvSpPr>
          <p:nvPr/>
        </p:nvSpPr>
        <p:spPr bwMode="auto">
          <a:xfrm>
            <a:off x="8151813" y="2022475"/>
            <a:ext cx="136525" cy="2301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" y="18"/>
              </a:cxn>
              <a:cxn ang="0">
                <a:pos x="8" y="23"/>
              </a:cxn>
              <a:cxn ang="0">
                <a:pos x="10" y="27"/>
              </a:cxn>
              <a:cxn ang="0">
                <a:pos x="12" y="31"/>
              </a:cxn>
              <a:cxn ang="0">
                <a:pos x="15" y="37"/>
              </a:cxn>
              <a:cxn ang="0">
                <a:pos x="18" y="44"/>
              </a:cxn>
              <a:cxn ang="0">
                <a:pos x="21" y="52"/>
              </a:cxn>
              <a:cxn ang="0">
                <a:pos x="25" y="59"/>
              </a:cxn>
              <a:cxn ang="0">
                <a:pos x="29" y="67"/>
              </a:cxn>
              <a:cxn ang="0">
                <a:pos x="34" y="74"/>
              </a:cxn>
              <a:cxn ang="0">
                <a:pos x="38" y="81"/>
              </a:cxn>
              <a:cxn ang="0">
                <a:pos x="41" y="87"/>
              </a:cxn>
              <a:cxn ang="0">
                <a:pos x="44" y="92"/>
              </a:cxn>
              <a:cxn ang="0">
                <a:pos x="47" y="97"/>
              </a:cxn>
              <a:cxn ang="0">
                <a:pos x="49" y="101"/>
              </a:cxn>
              <a:cxn ang="0">
                <a:pos x="52" y="105"/>
              </a:cxn>
              <a:cxn ang="0">
                <a:pos x="55" y="108"/>
              </a:cxn>
              <a:cxn ang="0">
                <a:pos x="58" y="111"/>
              </a:cxn>
              <a:cxn ang="0">
                <a:pos x="61" y="115"/>
              </a:cxn>
              <a:cxn ang="0">
                <a:pos x="75" y="129"/>
              </a:cxn>
              <a:cxn ang="0">
                <a:pos x="78" y="133"/>
              </a:cxn>
              <a:cxn ang="0">
                <a:pos x="80" y="136"/>
              </a:cxn>
              <a:cxn ang="0">
                <a:pos x="85" y="144"/>
              </a:cxn>
            </a:cxnLst>
            <a:rect l="0" t="0" r="r" b="b"/>
            <a:pathLst>
              <a:path w="86" h="145">
                <a:moveTo>
                  <a:pt x="0" y="0"/>
                </a:moveTo>
                <a:lnTo>
                  <a:pt x="6" y="18"/>
                </a:lnTo>
                <a:lnTo>
                  <a:pt x="8" y="23"/>
                </a:lnTo>
                <a:lnTo>
                  <a:pt x="10" y="27"/>
                </a:lnTo>
                <a:lnTo>
                  <a:pt x="12" y="31"/>
                </a:lnTo>
                <a:lnTo>
                  <a:pt x="15" y="37"/>
                </a:lnTo>
                <a:lnTo>
                  <a:pt x="18" y="44"/>
                </a:lnTo>
                <a:lnTo>
                  <a:pt x="21" y="52"/>
                </a:lnTo>
                <a:lnTo>
                  <a:pt x="25" y="59"/>
                </a:lnTo>
                <a:lnTo>
                  <a:pt x="29" y="67"/>
                </a:lnTo>
                <a:lnTo>
                  <a:pt x="34" y="74"/>
                </a:lnTo>
                <a:lnTo>
                  <a:pt x="38" y="81"/>
                </a:lnTo>
                <a:lnTo>
                  <a:pt x="41" y="87"/>
                </a:lnTo>
                <a:lnTo>
                  <a:pt x="44" y="92"/>
                </a:lnTo>
                <a:lnTo>
                  <a:pt x="47" y="97"/>
                </a:lnTo>
                <a:lnTo>
                  <a:pt x="49" y="101"/>
                </a:lnTo>
                <a:lnTo>
                  <a:pt x="52" y="105"/>
                </a:lnTo>
                <a:lnTo>
                  <a:pt x="55" y="108"/>
                </a:lnTo>
                <a:lnTo>
                  <a:pt x="58" y="111"/>
                </a:lnTo>
                <a:lnTo>
                  <a:pt x="61" y="115"/>
                </a:lnTo>
                <a:lnTo>
                  <a:pt x="75" y="129"/>
                </a:lnTo>
                <a:lnTo>
                  <a:pt x="78" y="133"/>
                </a:lnTo>
                <a:lnTo>
                  <a:pt x="80" y="136"/>
                </a:lnTo>
                <a:lnTo>
                  <a:pt x="85" y="14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27" name="SMARTPenAnnotation56"/>
          <p:cNvSpPr>
            <a:spLocks/>
          </p:cNvSpPr>
          <p:nvPr/>
        </p:nvSpPr>
        <p:spPr bwMode="auto">
          <a:xfrm>
            <a:off x="8115300" y="2090738"/>
            <a:ext cx="238125" cy="119062"/>
          </a:xfrm>
          <a:custGeom>
            <a:avLst/>
            <a:gdLst/>
            <a:ahLst/>
            <a:cxnLst>
              <a:cxn ang="0">
                <a:pos x="0" y="74"/>
              </a:cxn>
              <a:cxn ang="0">
                <a:pos x="2" y="66"/>
              </a:cxn>
              <a:cxn ang="0">
                <a:pos x="5" y="63"/>
              </a:cxn>
              <a:cxn ang="0">
                <a:pos x="8" y="60"/>
              </a:cxn>
              <a:cxn ang="0">
                <a:pos x="11" y="57"/>
              </a:cxn>
              <a:cxn ang="0">
                <a:pos x="15" y="55"/>
              </a:cxn>
              <a:cxn ang="0">
                <a:pos x="19" y="52"/>
              </a:cxn>
              <a:cxn ang="0">
                <a:pos x="28" y="48"/>
              </a:cxn>
              <a:cxn ang="0">
                <a:pos x="56" y="34"/>
              </a:cxn>
              <a:cxn ang="0">
                <a:pos x="62" y="31"/>
              </a:cxn>
              <a:cxn ang="0">
                <a:pos x="83" y="22"/>
              </a:cxn>
              <a:cxn ang="0">
                <a:pos x="95" y="16"/>
              </a:cxn>
              <a:cxn ang="0">
                <a:pos x="101" y="14"/>
              </a:cxn>
              <a:cxn ang="0">
                <a:pos x="106" y="12"/>
              </a:cxn>
              <a:cxn ang="0">
                <a:pos x="111" y="10"/>
              </a:cxn>
              <a:cxn ang="0">
                <a:pos x="116" y="8"/>
              </a:cxn>
              <a:cxn ang="0">
                <a:pos x="120" y="6"/>
              </a:cxn>
              <a:cxn ang="0">
                <a:pos x="123" y="5"/>
              </a:cxn>
              <a:cxn ang="0">
                <a:pos x="127" y="3"/>
              </a:cxn>
              <a:cxn ang="0">
                <a:pos x="131" y="2"/>
              </a:cxn>
              <a:cxn ang="0">
                <a:pos x="136" y="0"/>
              </a:cxn>
              <a:cxn ang="0">
                <a:pos x="139" y="0"/>
              </a:cxn>
              <a:cxn ang="0">
                <a:pos x="142" y="0"/>
              </a:cxn>
              <a:cxn ang="0">
                <a:pos x="144" y="0"/>
              </a:cxn>
              <a:cxn ang="0">
                <a:pos x="145" y="1"/>
              </a:cxn>
              <a:cxn ang="0">
                <a:pos x="146" y="2"/>
              </a:cxn>
              <a:cxn ang="0">
                <a:pos x="147" y="4"/>
              </a:cxn>
              <a:cxn ang="0">
                <a:pos x="148" y="5"/>
              </a:cxn>
              <a:cxn ang="0">
                <a:pos x="148" y="6"/>
              </a:cxn>
              <a:cxn ang="0">
                <a:pos x="148" y="8"/>
              </a:cxn>
              <a:cxn ang="0">
                <a:pos x="148" y="9"/>
              </a:cxn>
              <a:cxn ang="0">
                <a:pos x="148" y="11"/>
              </a:cxn>
              <a:cxn ang="0">
                <a:pos x="149" y="15"/>
              </a:cxn>
            </a:cxnLst>
            <a:rect l="0" t="0" r="r" b="b"/>
            <a:pathLst>
              <a:path w="150" h="75">
                <a:moveTo>
                  <a:pt x="0" y="74"/>
                </a:moveTo>
                <a:lnTo>
                  <a:pt x="2" y="66"/>
                </a:lnTo>
                <a:lnTo>
                  <a:pt x="5" y="63"/>
                </a:lnTo>
                <a:lnTo>
                  <a:pt x="8" y="60"/>
                </a:lnTo>
                <a:lnTo>
                  <a:pt x="11" y="57"/>
                </a:lnTo>
                <a:lnTo>
                  <a:pt x="15" y="55"/>
                </a:lnTo>
                <a:lnTo>
                  <a:pt x="19" y="52"/>
                </a:lnTo>
                <a:lnTo>
                  <a:pt x="28" y="48"/>
                </a:lnTo>
                <a:lnTo>
                  <a:pt x="56" y="34"/>
                </a:lnTo>
                <a:lnTo>
                  <a:pt x="62" y="31"/>
                </a:lnTo>
                <a:lnTo>
                  <a:pt x="83" y="22"/>
                </a:lnTo>
                <a:lnTo>
                  <a:pt x="95" y="16"/>
                </a:lnTo>
                <a:lnTo>
                  <a:pt x="101" y="14"/>
                </a:lnTo>
                <a:lnTo>
                  <a:pt x="106" y="12"/>
                </a:lnTo>
                <a:lnTo>
                  <a:pt x="111" y="10"/>
                </a:lnTo>
                <a:lnTo>
                  <a:pt x="116" y="8"/>
                </a:lnTo>
                <a:lnTo>
                  <a:pt x="120" y="6"/>
                </a:lnTo>
                <a:lnTo>
                  <a:pt x="123" y="5"/>
                </a:lnTo>
                <a:lnTo>
                  <a:pt x="127" y="3"/>
                </a:lnTo>
                <a:lnTo>
                  <a:pt x="131" y="2"/>
                </a:lnTo>
                <a:lnTo>
                  <a:pt x="136" y="0"/>
                </a:lnTo>
                <a:lnTo>
                  <a:pt x="139" y="0"/>
                </a:lnTo>
                <a:lnTo>
                  <a:pt x="142" y="0"/>
                </a:lnTo>
                <a:lnTo>
                  <a:pt x="144" y="0"/>
                </a:lnTo>
                <a:lnTo>
                  <a:pt x="145" y="1"/>
                </a:lnTo>
                <a:lnTo>
                  <a:pt x="146" y="2"/>
                </a:lnTo>
                <a:lnTo>
                  <a:pt x="147" y="4"/>
                </a:lnTo>
                <a:lnTo>
                  <a:pt x="148" y="5"/>
                </a:lnTo>
                <a:lnTo>
                  <a:pt x="148" y="6"/>
                </a:lnTo>
                <a:lnTo>
                  <a:pt x="148" y="8"/>
                </a:lnTo>
                <a:lnTo>
                  <a:pt x="148" y="9"/>
                </a:lnTo>
                <a:lnTo>
                  <a:pt x="148" y="11"/>
                </a:lnTo>
                <a:lnTo>
                  <a:pt x="149" y="15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28" name="SMARTPenAnnotation57"/>
          <p:cNvSpPr>
            <a:spLocks/>
          </p:cNvSpPr>
          <p:nvPr/>
        </p:nvSpPr>
        <p:spPr bwMode="auto">
          <a:xfrm>
            <a:off x="7108825" y="2408238"/>
            <a:ext cx="1208088" cy="107950"/>
          </a:xfrm>
          <a:custGeom>
            <a:avLst/>
            <a:gdLst/>
            <a:ahLst/>
            <a:cxnLst>
              <a:cxn ang="0">
                <a:pos x="4" y="63"/>
              </a:cxn>
              <a:cxn ang="0">
                <a:pos x="2" y="60"/>
              </a:cxn>
              <a:cxn ang="0">
                <a:pos x="1" y="60"/>
              </a:cxn>
              <a:cxn ang="0">
                <a:pos x="0" y="60"/>
              </a:cxn>
              <a:cxn ang="0">
                <a:pos x="0" y="61"/>
              </a:cxn>
              <a:cxn ang="0">
                <a:pos x="0" y="62"/>
              </a:cxn>
              <a:cxn ang="0">
                <a:pos x="1" y="62"/>
              </a:cxn>
              <a:cxn ang="0">
                <a:pos x="2" y="62"/>
              </a:cxn>
              <a:cxn ang="0">
                <a:pos x="4" y="64"/>
              </a:cxn>
              <a:cxn ang="0">
                <a:pos x="6" y="65"/>
              </a:cxn>
              <a:cxn ang="0">
                <a:pos x="8" y="66"/>
              </a:cxn>
              <a:cxn ang="0">
                <a:pos x="15" y="67"/>
              </a:cxn>
              <a:cxn ang="0">
                <a:pos x="34" y="67"/>
              </a:cxn>
              <a:cxn ang="0">
                <a:pos x="45" y="66"/>
              </a:cxn>
              <a:cxn ang="0">
                <a:pos x="51" y="65"/>
              </a:cxn>
              <a:cxn ang="0">
                <a:pos x="57" y="63"/>
              </a:cxn>
              <a:cxn ang="0">
                <a:pos x="63" y="61"/>
              </a:cxn>
              <a:cxn ang="0">
                <a:pos x="69" y="58"/>
              </a:cxn>
              <a:cxn ang="0">
                <a:pos x="75" y="56"/>
              </a:cxn>
              <a:cxn ang="0">
                <a:pos x="82" y="54"/>
              </a:cxn>
              <a:cxn ang="0">
                <a:pos x="100" y="50"/>
              </a:cxn>
              <a:cxn ang="0">
                <a:pos x="166" y="35"/>
              </a:cxn>
              <a:cxn ang="0">
                <a:pos x="186" y="31"/>
              </a:cxn>
              <a:cxn ang="0">
                <a:pos x="202" y="28"/>
              </a:cxn>
              <a:cxn ang="0">
                <a:pos x="217" y="26"/>
              </a:cxn>
              <a:cxn ang="0">
                <a:pos x="246" y="23"/>
              </a:cxn>
              <a:cxn ang="0">
                <a:pos x="359" y="10"/>
              </a:cxn>
              <a:cxn ang="0">
                <a:pos x="412" y="5"/>
              </a:cxn>
              <a:cxn ang="0">
                <a:pos x="462" y="2"/>
              </a:cxn>
              <a:cxn ang="0">
                <a:pos x="500" y="1"/>
              </a:cxn>
              <a:cxn ang="0">
                <a:pos x="548" y="0"/>
              </a:cxn>
              <a:cxn ang="0">
                <a:pos x="563" y="0"/>
              </a:cxn>
              <a:cxn ang="0">
                <a:pos x="577" y="1"/>
              </a:cxn>
              <a:cxn ang="0">
                <a:pos x="590" y="2"/>
              </a:cxn>
              <a:cxn ang="0">
                <a:pos x="603" y="3"/>
              </a:cxn>
              <a:cxn ang="0">
                <a:pos x="627" y="3"/>
              </a:cxn>
              <a:cxn ang="0">
                <a:pos x="650" y="5"/>
              </a:cxn>
              <a:cxn ang="0">
                <a:pos x="661" y="6"/>
              </a:cxn>
              <a:cxn ang="0">
                <a:pos x="682" y="9"/>
              </a:cxn>
              <a:cxn ang="0">
                <a:pos x="691" y="10"/>
              </a:cxn>
              <a:cxn ang="0">
                <a:pos x="709" y="13"/>
              </a:cxn>
              <a:cxn ang="0">
                <a:pos x="717" y="15"/>
              </a:cxn>
              <a:cxn ang="0">
                <a:pos x="724" y="16"/>
              </a:cxn>
              <a:cxn ang="0">
                <a:pos x="730" y="18"/>
              </a:cxn>
              <a:cxn ang="0">
                <a:pos x="735" y="19"/>
              </a:cxn>
              <a:cxn ang="0">
                <a:pos x="740" y="21"/>
              </a:cxn>
              <a:cxn ang="0">
                <a:pos x="744" y="23"/>
              </a:cxn>
              <a:cxn ang="0">
                <a:pos x="748" y="26"/>
              </a:cxn>
              <a:cxn ang="0">
                <a:pos x="751" y="28"/>
              </a:cxn>
              <a:cxn ang="0">
                <a:pos x="753" y="30"/>
              </a:cxn>
              <a:cxn ang="0">
                <a:pos x="760" y="36"/>
              </a:cxn>
            </a:cxnLst>
            <a:rect l="0" t="0" r="r" b="b"/>
            <a:pathLst>
              <a:path w="761" h="68">
                <a:moveTo>
                  <a:pt x="4" y="63"/>
                </a:moveTo>
                <a:lnTo>
                  <a:pt x="2" y="60"/>
                </a:lnTo>
                <a:lnTo>
                  <a:pt x="1" y="60"/>
                </a:lnTo>
                <a:lnTo>
                  <a:pt x="0" y="60"/>
                </a:lnTo>
                <a:lnTo>
                  <a:pt x="0" y="61"/>
                </a:lnTo>
                <a:lnTo>
                  <a:pt x="0" y="62"/>
                </a:lnTo>
                <a:lnTo>
                  <a:pt x="1" y="62"/>
                </a:lnTo>
                <a:lnTo>
                  <a:pt x="2" y="62"/>
                </a:lnTo>
                <a:lnTo>
                  <a:pt x="4" y="64"/>
                </a:lnTo>
                <a:lnTo>
                  <a:pt x="6" y="65"/>
                </a:lnTo>
                <a:lnTo>
                  <a:pt x="8" y="66"/>
                </a:lnTo>
                <a:lnTo>
                  <a:pt x="15" y="67"/>
                </a:lnTo>
                <a:lnTo>
                  <a:pt x="34" y="67"/>
                </a:lnTo>
                <a:lnTo>
                  <a:pt x="45" y="66"/>
                </a:lnTo>
                <a:lnTo>
                  <a:pt x="51" y="65"/>
                </a:lnTo>
                <a:lnTo>
                  <a:pt x="57" y="63"/>
                </a:lnTo>
                <a:lnTo>
                  <a:pt x="63" y="61"/>
                </a:lnTo>
                <a:lnTo>
                  <a:pt x="69" y="58"/>
                </a:lnTo>
                <a:lnTo>
                  <a:pt x="75" y="56"/>
                </a:lnTo>
                <a:lnTo>
                  <a:pt x="82" y="54"/>
                </a:lnTo>
                <a:lnTo>
                  <a:pt x="100" y="50"/>
                </a:lnTo>
                <a:lnTo>
                  <a:pt x="166" y="35"/>
                </a:lnTo>
                <a:lnTo>
                  <a:pt x="186" y="31"/>
                </a:lnTo>
                <a:lnTo>
                  <a:pt x="202" y="28"/>
                </a:lnTo>
                <a:lnTo>
                  <a:pt x="217" y="26"/>
                </a:lnTo>
                <a:lnTo>
                  <a:pt x="246" y="23"/>
                </a:lnTo>
                <a:lnTo>
                  <a:pt x="359" y="10"/>
                </a:lnTo>
                <a:lnTo>
                  <a:pt x="412" y="5"/>
                </a:lnTo>
                <a:lnTo>
                  <a:pt x="462" y="2"/>
                </a:lnTo>
                <a:lnTo>
                  <a:pt x="500" y="1"/>
                </a:lnTo>
                <a:lnTo>
                  <a:pt x="548" y="0"/>
                </a:lnTo>
                <a:lnTo>
                  <a:pt x="563" y="0"/>
                </a:lnTo>
                <a:lnTo>
                  <a:pt x="577" y="1"/>
                </a:lnTo>
                <a:lnTo>
                  <a:pt x="590" y="2"/>
                </a:lnTo>
                <a:lnTo>
                  <a:pt x="603" y="3"/>
                </a:lnTo>
                <a:lnTo>
                  <a:pt x="627" y="3"/>
                </a:lnTo>
                <a:lnTo>
                  <a:pt x="650" y="5"/>
                </a:lnTo>
                <a:lnTo>
                  <a:pt x="661" y="6"/>
                </a:lnTo>
                <a:lnTo>
                  <a:pt x="682" y="9"/>
                </a:lnTo>
                <a:lnTo>
                  <a:pt x="691" y="10"/>
                </a:lnTo>
                <a:lnTo>
                  <a:pt x="709" y="13"/>
                </a:lnTo>
                <a:lnTo>
                  <a:pt x="717" y="15"/>
                </a:lnTo>
                <a:lnTo>
                  <a:pt x="724" y="16"/>
                </a:lnTo>
                <a:lnTo>
                  <a:pt x="730" y="18"/>
                </a:lnTo>
                <a:lnTo>
                  <a:pt x="735" y="19"/>
                </a:lnTo>
                <a:lnTo>
                  <a:pt x="740" y="21"/>
                </a:lnTo>
                <a:lnTo>
                  <a:pt x="744" y="23"/>
                </a:lnTo>
                <a:lnTo>
                  <a:pt x="748" y="26"/>
                </a:lnTo>
                <a:lnTo>
                  <a:pt x="751" y="28"/>
                </a:lnTo>
                <a:lnTo>
                  <a:pt x="753" y="30"/>
                </a:lnTo>
                <a:lnTo>
                  <a:pt x="760" y="3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29" name="SMARTPenAnnotation58"/>
          <p:cNvSpPr>
            <a:spLocks/>
          </p:cNvSpPr>
          <p:nvPr/>
        </p:nvSpPr>
        <p:spPr bwMode="auto">
          <a:xfrm>
            <a:off x="7507288" y="2408238"/>
            <a:ext cx="195262" cy="255587"/>
          </a:xfrm>
          <a:custGeom>
            <a:avLst/>
            <a:gdLst/>
            <a:ahLst/>
            <a:cxnLst>
              <a:cxn ang="0">
                <a:pos x="84" y="157"/>
              </a:cxn>
              <a:cxn ang="0">
                <a:pos x="81" y="160"/>
              </a:cxn>
              <a:cxn ang="0">
                <a:pos x="78" y="160"/>
              </a:cxn>
              <a:cxn ang="0">
                <a:pos x="75" y="159"/>
              </a:cxn>
              <a:cxn ang="0">
                <a:pos x="74" y="156"/>
              </a:cxn>
              <a:cxn ang="0">
                <a:pos x="72" y="152"/>
              </a:cxn>
              <a:cxn ang="0">
                <a:pos x="70" y="148"/>
              </a:cxn>
              <a:cxn ang="0">
                <a:pos x="69" y="142"/>
              </a:cxn>
              <a:cxn ang="0">
                <a:pos x="68" y="127"/>
              </a:cxn>
              <a:cxn ang="0">
                <a:pos x="69" y="115"/>
              </a:cxn>
              <a:cxn ang="0">
                <a:pos x="72" y="102"/>
              </a:cxn>
              <a:cxn ang="0">
                <a:pos x="74" y="93"/>
              </a:cxn>
              <a:cxn ang="0">
                <a:pos x="76" y="85"/>
              </a:cxn>
              <a:cxn ang="0">
                <a:pos x="77" y="76"/>
              </a:cxn>
              <a:cxn ang="0">
                <a:pos x="79" y="69"/>
              </a:cxn>
              <a:cxn ang="0">
                <a:pos x="80" y="62"/>
              </a:cxn>
              <a:cxn ang="0">
                <a:pos x="82" y="54"/>
              </a:cxn>
              <a:cxn ang="0">
                <a:pos x="84" y="47"/>
              </a:cxn>
              <a:cxn ang="0">
                <a:pos x="83" y="43"/>
              </a:cxn>
              <a:cxn ang="0">
                <a:pos x="81" y="42"/>
              </a:cxn>
              <a:cxn ang="0">
                <a:pos x="77" y="41"/>
              </a:cxn>
              <a:cxn ang="0">
                <a:pos x="74" y="43"/>
              </a:cxn>
              <a:cxn ang="0">
                <a:pos x="69" y="44"/>
              </a:cxn>
              <a:cxn ang="0">
                <a:pos x="68" y="40"/>
              </a:cxn>
              <a:cxn ang="0">
                <a:pos x="68" y="32"/>
              </a:cxn>
              <a:cxn ang="0">
                <a:pos x="71" y="24"/>
              </a:cxn>
              <a:cxn ang="0">
                <a:pos x="76" y="2"/>
              </a:cxn>
              <a:cxn ang="0">
                <a:pos x="75" y="1"/>
              </a:cxn>
              <a:cxn ang="0">
                <a:pos x="73" y="1"/>
              </a:cxn>
              <a:cxn ang="0">
                <a:pos x="68" y="5"/>
              </a:cxn>
              <a:cxn ang="0">
                <a:pos x="60" y="12"/>
              </a:cxn>
              <a:cxn ang="0">
                <a:pos x="51" y="23"/>
              </a:cxn>
              <a:cxn ang="0">
                <a:pos x="38" y="41"/>
              </a:cxn>
              <a:cxn ang="0">
                <a:pos x="1" y="87"/>
              </a:cxn>
              <a:cxn ang="0">
                <a:pos x="0" y="91"/>
              </a:cxn>
              <a:cxn ang="0">
                <a:pos x="1" y="92"/>
              </a:cxn>
              <a:cxn ang="0">
                <a:pos x="7" y="84"/>
              </a:cxn>
              <a:cxn ang="0">
                <a:pos x="22" y="68"/>
              </a:cxn>
              <a:cxn ang="0">
                <a:pos x="32" y="60"/>
              </a:cxn>
              <a:cxn ang="0">
                <a:pos x="40" y="53"/>
              </a:cxn>
              <a:cxn ang="0">
                <a:pos x="48" y="46"/>
              </a:cxn>
              <a:cxn ang="0">
                <a:pos x="64" y="32"/>
              </a:cxn>
              <a:cxn ang="0">
                <a:pos x="74" y="25"/>
              </a:cxn>
              <a:cxn ang="0">
                <a:pos x="82" y="20"/>
              </a:cxn>
              <a:cxn ang="0">
                <a:pos x="91" y="17"/>
              </a:cxn>
              <a:cxn ang="0">
                <a:pos x="97" y="16"/>
              </a:cxn>
              <a:cxn ang="0">
                <a:pos x="101" y="17"/>
              </a:cxn>
              <a:cxn ang="0">
                <a:pos x="106" y="18"/>
              </a:cxn>
              <a:cxn ang="0">
                <a:pos x="107" y="20"/>
              </a:cxn>
              <a:cxn ang="0">
                <a:pos x="108" y="27"/>
              </a:cxn>
              <a:cxn ang="0">
                <a:pos x="108" y="50"/>
              </a:cxn>
              <a:cxn ang="0">
                <a:pos x="113" y="69"/>
              </a:cxn>
              <a:cxn ang="0">
                <a:pos x="117" y="79"/>
              </a:cxn>
            </a:cxnLst>
            <a:rect l="0" t="0" r="r" b="b"/>
            <a:pathLst>
              <a:path w="123" h="161">
                <a:moveTo>
                  <a:pt x="86" y="153"/>
                </a:moveTo>
                <a:lnTo>
                  <a:pt x="84" y="157"/>
                </a:lnTo>
                <a:lnTo>
                  <a:pt x="82" y="159"/>
                </a:lnTo>
                <a:lnTo>
                  <a:pt x="81" y="160"/>
                </a:lnTo>
                <a:lnTo>
                  <a:pt x="80" y="160"/>
                </a:lnTo>
                <a:lnTo>
                  <a:pt x="78" y="160"/>
                </a:lnTo>
                <a:lnTo>
                  <a:pt x="77" y="160"/>
                </a:lnTo>
                <a:lnTo>
                  <a:pt x="75" y="159"/>
                </a:lnTo>
                <a:lnTo>
                  <a:pt x="74" y="158"/>
                </a:lnTo>
                <a:lnTo>
                  <a:pt x="74" y="156"/>
                </a:lnTo>
                <a:lnTo>
                  <a:pt x="73" y="155"/>
                </a:lnTo>
                <a:lnTo>
                  <a:pt x="72" y="152"/>
                </a:lnTo>
                <a:lnTo>
                  <a:pt x="70" y="151"/>
                </a:lnTo>
                <a:lnTo>
                  <a:pt x="70" y="148"/>
                </a:lnTo>
                <a:lnTo>
                  <a:pt x="69" y="145"/>
                </a:lnTo>
                <a:lnTo>
                  <a:pt x="69" y="142"/>
                </a:lnTo>
                <a:lnTo>
                  <a:pt x="68" y="137"/>
                </a:lnTo>
                <a:lnTo>
                  <a:pt x="68" y="127"/>
                </a:lnTo>
                <a:lnTo>
                  <a:pt x="69" y="121"/>
                </a:lnTo>
                <a:lnTo>
                  <a:pt x="69" y="115"/>
                </a:lnTo>
                <a:lnTo>
                  <a:pt x="70" y="108"/>
                </a:lnTo>
                <a:lnTo>
                  <a:pt x="72" y="102"/>
                </a:lnTo>
                <a:lnTo>
                  <a:pt x="73" y="97"/>
                </a:lnTo>
                <a:lnTo>
                  <a:pt x="74" y="93"/>
                </a:lnTo>
                <a:lnTo>
                  <a:pt x="75" y="89"/>
                </a:lnTo>
                <a:lnTo>
                  <a:pt x="76" y="85"/>
                </a:lnTo>
                <a:lnTo>
                  <a:pt x="76" y="80"/>
                </a:lnTo>
                <a:lnTo>
                  <a:pt x="77" y="76"/>
                </a:lnTo>
                <a:lnTo>
                  <a:pt x="78" y="73"/>
                </a:lnTo>
                <a:lnTo>
                  <a:pt x="79" y="69"/>
                </a:lnTo>
                <a:lnTo>
                  <a:pt x="80" y="66"/>
                </a:lnTo>
                <a:lnTo>
                  <a:pt x="80" y="62"/>
                </a:lnTo>
                <a:lnTo>
                  <a:pt x="81" y="57"/>
                </a:lnTo>
                <a:lnTo>
                  <a:pt x="82" y="54"/>
                </a:lnTo>
                <a:lnTo>
                  <a:pt x="84" y="49"/>
                </a:lnTo>
                <a:lnTo>
                  <a:pt x="84" y="47"/>
                </a:lnTo>
                <a:lnTo>
                  <a:pt x="84" y="45"/>
                </a:lnTo>
                <a:lnTo>
                  <a:pt x="83" y="43"/>
                </a:lnTo>
                <a:lnTo>
                  <a:pt x="82" y="42"/>
                </a:lnTo>
                <a:lnTo>
                  <a:pt x="81" y="42"/>
                </a:lnTo>
                <a:lnTo>
                  <a:pt x="78" y="40"/>
                </a:lnTo>
                <a:lnTo>
                  <a:pt x="77" y="41"/>
                </a:lnTo>
                <a:lnTo>
                  <a:pt x="75" y="42"/>
                </a:lnTo>
                <a:lnTo>
                  <a:pt x="74" y="43"/>
                </a:lnTo>
                <a:lnTo>
                  <a:pt x="70" y="44"/>
                </a:lnTo>
                <a:lnTo>
                  <a:pt x="69" y="44"/>
                </a:lnTo>
                <a:lnTo>
                  <a:pt x="69" y="43"/>
                </a:lnTo>
                <a:lnTo>
                  <a:pt x="68" y="40"/>
                </a:lnTo>
                <a:lnTo>
                  <a:pt x="68" y="35"/>
                </a:lnTo>
                <a:lnTo>
                  <a:pt x="68" y="32"/>
                </a:lnTo>
                <a:lnTo>
                  <a:pt x="69" y="30"/>
                </a:lnTo>
                <a:lnTo>
                  <a:pt x="71" y="24"/>
                </a:lnTo>
                <a:lnTo>
                  <a:pt x="72" y="21"/>
                </a:lnTo>
                <a:lnTo>
                  <a:pt x="76" y="2"/>
                </a:lnTo>
                <a:lnTo>
                  <a:pt x="76" y="1"/>
                </a:lnTo>
                <a:lnTo>
                  <a:pt x="75" y="1"/>
                </a:lnTo>
                <a:lnTo>
                  <a:pt x="74" y="0"/>
                </a:lnTo>
                <a:lnTo>
                  <a:pt x="73" y="1"/>
                </a:lnTo>
                <a:lnTo>
                  <a:pt x="71" y="2"/>
                </a:lnTo>
                <a:lnTo>
                  <a:pt x="68" y="5"/>
                </a:lnTo>
                <a:lnTo>
                  <a:pt x="64" y="8"/>
                </a:lnTo>
                <a:lnTo>
                  <a:pt x="60" y="12"/>
                </a:lnTo>
                <a:lnTo>
                  <a:pt x="56" y="17"/>
                </a:lnTo>
                <a:lnTo>
                  <a:pt x="51" y="23"/>
                </a:lnTo>
                <a:lnTo>
                  <a:pt x="46" y="30"/>
                </a:lnTo>
                <a:lnTo>
                  <a:pt x="38" y="41"/>
                </a:lnTo>
                <a:lnTo>
                  <a:pt x="4" y="84"/>
                </a:lnTo>
                <a:lnTo>
                  <a:pt x="1" y="87"/>
                </a:lnTo>
                <a:lnTo>
                  <a:pt x="0" y="90"/>
                </a:lnTo>
                <a:lnTo>
                  <a:pt x="0" y="91"/>
                </a:lnTo>
                <a:lnTo>
                  <a:pt x="0" y="92"/>
                </a:lnTo>
                <a:lnTo>
                  <a:pt x="1" y="92"/>
                </a:lnTo>
                <a:lnTo>
                  <a:pt x="4" y="86"/>
                </a:lnTo>
                <a:lnTo>
                  <a:pt x="7" y="84"/>
                </a:lnTo>
                <a:lnTo>
                  <a:pt x="9" y="81"/>
                </a:lnTo>
                <a:lnTo>
                  <a:pt x="22" y="68"/>
                </a:lnTo>
                <a:lnTo>
                  <a:pt x="27" y="64"/>
                </a:lnTo>
                <a:lnTo>
                  <a:pt x="32" y="60"/>
                </a:lnTo>
                <a:lnTo>
                  <a:pt x="36" y="56"/>
                </a:lnTo>
                <a:lnTo>
                  <a:pt x="40" y="53"/>
                </a:lnTo>
                <a:lnTo>
                  <a:pt x="44" y="50"/>
                </a:lnTo>
                <a:lnTo>
                  <a:pt x="48" y="46"/>
                </a:lnTo>
                <a:lnTo>
                  <a:pt x="58" y="37"/>
                </a:lnTo>
                <a:lnTo>
                  <a:pt x="64" y="32"/>
                </a:lnTo>
                <a:lnTo>
                  <a:pt x="70" y="28"/>
                </a:lnTo>
                <a:lnTo>
                  <a:pt x="74" y="25"/>
                </a:lnTo>
                <a:lnTo>
                  <a:pt x="78" y="23"/>
                </a:lnTo>
                <a:lnTo>
                  <a:pt x="82" y="20"/>
                </a:lnTo>
                <a:lnTo>
                  <a:pt x="86" y="18"/>
                </a:lnTo>
                <a:lnTo>
                  <a:pt x="91" y="17"/>
                </a:lnTo>
                <a:lnTo>
                  <a:pt x="94" y="16"/>
                </a:lnTo>
                <a:lnTo>
                  <a:pt x="97" y="16"/>
                </a:lnTo>
                <a:lnTo>
                  <a:pt x="99" y="16"/>
                </a:lnTo>
                <a:lnTo>
                  <a:pt x="101" y="17"/>
                </a:lnTo>
                <a:lnTo>
                  <a:pt x="105" y="17"/>
                </a:lnTo>
                <a:lnTo>
                  <a:pt x="106" y="18"/>
                </a:lnTo>
                <a:lnTo>
                  <a:pt x="107" y="19"/>
                </a:lnTo>
                <a:lnTo>
                  <a:pt x="107" y="20"/>
                </a:lnTo>
                <a:lnTo>
                  <a:pt x="108" y="22"/>
                </a:lnTo>
                <a:lnTo>
                  <a:pt x="108" y="27"/>
                </a:lnTo>
                <a:lnTo>
                  <a:pt x="108" y="31"/>
                </a:lnTo>
                <a:lnTo>
                  <a:pt x="108" y="50"/>
                </a:lnTo>
                <a:lnTo>
                  <a:pt x="109" y="55"/>
                </a:lnTo>
                <a:lnTo>
                  <a:pt x="113" y="69"/>
                </a:lnTo>
                <a:lnTo>
                  <a:pt x="115" y="75"/>
                </a:lnTo>
                <a:lnTo>
                  <a:pt x="117" y="79"/>
                </a:lnTo>
                <a:lnTo>
                  <a:pt x="122" y="9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30" name="SMARTPenAnnotation59"/>
          <p:cNvSpPr>
            <a:spLocks/>
          </p:cNvSpPr>
          <p:nvPr/>
        </p:nvSpPr>
        <p:spPr bwMode="auto">
          <a:xfrm>
            <a:off x="3914775" y="2871788"/>
            <a:ext cx="2201863" cy="265112"/>
          </a:xfrm>
          <a:custGeom>
            <a:avLst/>
            <a:gdLst/>
            <a:ahLst/>
            <a:cxnLst>
              <a:cxn ang="0">
                <a:pos x="1386" y="9"/>
              </a:cxn>
              <a:cxn ang="0">
                <a:pos x="1381" y="4"/>
              </a:cxn>
              <a:cxn ang="0">
                <a:pos x="1379" y="3"/>
              </a:cxn>
              <a:cxn ang="0">
                <a:pos x="1376" y="1"/>
              </a:cxn>
              <a:cxn ang="0">
                <a:pos x="1371" y="0"/>
              </a:cxn>
              <a:cxn ang="0">
                <a:pos x="1364" y="0"/>
              </a:cxn>
              <a:cxn ang="0">
                <a:pos x="1324" y="5"/>
              </a:cxn>
              <a:cxn ang="0">
                <a:pos x="1305" y="9"/>
              </a:cxn>
              <a:cxn ang="0">
                <a:pos x="1263" y="16"/>
              </a:cxn>
              <a:cxn ang="0">
                <a:pos x="1245" y="20"/>
              </a:cxn>
              <a:cxn ang="0">
                <a:pos x="1130" y="39"/>
              </a:cxn>
              <a:cxn ang="0">
                <a:pos x="1043" y="56"/>
              </a:cxn>
              <a:cxn ang="0">
                <a:pos x="1011" y="61"/>
              </a:cxn>
              <a:cxn ang="0">
                <a:pos x="974" y="66"/>
              </a:cxn>
              <a:cxn ang="0">
                <a:pos x="925" y="72"/>
              </a:cxn>
              <a:cxn ang="0">
                <a:pos x="897" y="75"/>
              </a:cxn>
              <a:cxn ang="0">
                <a:pos x="791" y="84"/>
              </a:cxn>
              <a:cxn ang="0">
                <a:pos x="681" y="92"/>
              </a:cxn>
              <a:cxn ang="0">
                <a:pos x="647" y="96"/>
              </a:cxn>
              <a:cxn ang="0">
                <a:pos x="609" y="100"/>
              </a:cxn>
              <a:cxn ang="0">
                <a:pos x="508" y="110"/>
              </a:cxn>
              <a:cxn ang="0">
                <a:pos x="454" y="114"/>
              </a:cxn>
              <a:cxn ang="0">
                <a:pos x="374" y="119"/>
              </a:cxn>
              <a:cxn ang="0">
                <a:pos x="320" y="124"/>
              </a:cxn>
              <a:cxn ang="0">
                <a:pos x="286" y="126"/>
              </a:cxn>
              <a:cxn ang="0">
                <a:pos x="254" y="131"/>
              </a:cxn>
              <a:cxn ang="0">
                <a:pos x="216" y="136"/>
              </a:cxn>
              <a:cxn ang="0">
                <a:pos x="188" y="141"/>
              </a:cxn>
              <a:cxn ang="0">
                <a:pos x="89" y="160"/>
              </a:cxn>
              <a:cxn ang="0">
                <a:pos x="54" y="165"/>
              </a:cxn>
              <a:cxn ang="0">
                <a:pos x="11" y="166"/>
              </a:cxn>
              <a:cxn ang="0">
                <a:pos x="10" y="166"/>
              </a:cxn>
              <a:cxn ang="0">
                <a:pos x="6" y="163"/>
              </a:cxn>
              <a:cxn ang="0">
                <a:pos x="0" y="162"/>
              </a:cxn>
            </a:cxnLst>
            <a:rect l="0" t="0" r="r" b="b"/>
            <a:pathLst>
              <a:path w="1387" h="167">
                <a:moveTo>
                  <a:pt x="1386" y="9"/>
                </a:moveTo>
                <a:lnTo>
                  <a:pt x="1381" y="4"/>
                </a:lnTo>
                <a:lnTo>
                  <a:pt x="1379" y="3"/>
                </a:lnTo>
                <a:lnTo>
                  <a:pt x="1376" y="1"/>
                </a:lnTo>
                <a:lnTo>
                  <a:pt x="1371" y="0"/>
                </a:lnTo>
                <a:lnTo>
                  <a:pt x="1364" y="0"/>
                </a:lnTo>
                <a:lnTo>
                  <a:pt x="1324" y="5"/>
                </a:lnTo>
                <a:lnTo>
                  <a:pt x="1305" y="9"/>
                </a:lnTo>
                <a:lnTo>
                  <a:pt x="1263" y="16"/>
                </a:lnTo>
                <a:lnTo>
                  <a:pt x="1245" y="20"/>
                </a:lnTo>
                <a:lnTo>
                  <a:pt x="1130" y="39"/>
                </a:lnTo>
                <a:lnTo>
                  <a:pt x="1043" y="56"/>
                </a:lnTo>
                <a:lnTo>
                  <a:pt x="1011" y="61"/>
                </a:lnTo>
                <a:lnTo>
                  <a:pt x="974" y="66"/>
                </a:lnTo>
                <a:lnTo>
                  <a:pt x="925" y="72"/>
                </a:lnTo>
                <a:lnTo>
                  <a:pt x="897" y="75"/>
                </a:lnTo>
                <a:lnTo>
                  <a:pt x="791" y="84"/>
                </a:lnTo>
                <a:lnTo>
                  <a:pt x="681" y="92"/>
                </a:lnTo>
                <a:lnTo>
                  <a:pt x="647" y="96"/>
                </a:lnTo>
                <a:lnTo>
                  <a:pt x="609" y="100"/>
                </a:lnTo>
                <a:lnTo>
                  <a:pt x="508" y="110"/>
                </a:lnTo>
                <a:lnTo>
                  <a:pt x="454" y="114"/>
                </a:lnTo>
                <a:lnTo>
                  <a:pt x="374" y="119"/>
                </a:lnTo>
                <a:lnTo>
                  <a:pt x="320" y="124"/>
                </a:lnTo>
                <a:lnTo>
                  <a:pt x="286" y="126"/>
                </a:lnTo>
                <a:lnTo>
                  <a:pt x="254" y="131"/>
                </a:lnTo>
                <a:lnTo>
                  <a:pt x="216" y="136"/>
                </a:lnTo>
                <a:lnTo>
                  <a:pt x="188" y="141"/>
                </a:lnTo>
                <a:lnTo>
                  <a:pt x="89" y="160"/>
                </a:lnTo>
                <a:lnTo>
                  <a:pt x="54" y="165"/>
                </a:lnTo>
                <a:lnTo>
                  <a:pt x="11" y="166"/>
                </a:lnTo>
                <a:lnTo>
                  <a:pt x="10" y="166"/>
                </a:lnTo>
                <a:lnTo>
                  <a:pt x="6" y="163"/>
                </a:lnTo>
                <a:lnTo>
                  <a:pt x="0" y="16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31" name="SMARTPenAnnotation60"/>
          <p:cNvSpPr>
            <a:spLocks/>
          </p:cNvSpPr>
          <p:nvPr/>
        </p:nvSpPr>
        <p:spPr bwMode="auto">
          <a:xfrm>
            <a:off x="3832225" y="3022600"/>
            <a:ext cx="355600" cy="179388"/>
          </a:xfrm>
          <a:custGeom>
            <a:avLst/>
            <a:gdLst/>
            <a:ahLst/>
            <a:cxnLst>
              <a:cxn ang="0">
                <a:pos x="129" y="0"/>
              </a:cxn>
              <a:cxn ang="0">
                <a:pos x="108" y="10"/>
              </a:cxn>
              <a:cxn ang="0">
                <a:pos x="105" y="12"/>
              </a:cxn>
              <a:cxn ang="0">
                <a:pos x="102" y="14"/>
              </a:cxn>
              <a:cxn ang="0">
                <a:pos x="99" y="17"/>
              </a:cxn>
              <a:cxn ang="0">
                <a:pos x="96" y="20"/>
              </a:cxn>
              <a:cxn ang="0">
                <a:pos x="90" y="25"/>
              </a:cxn>
              <a:cxn ang="0">
                <a:pos x="38" y="76"/>
              </a:cxn>
              <a:cxn ang="0">
                <a:pos x="34" y="80"/>
              </a:cxn>
              <a:cxn ang="0">
                <a:pos x="29" y="84"/>
              </a:cxn>
              <a:cxn ang="0">
                <a:pos x="25" y="87"/>
              </a:cxn>
              <a:cxn ang="0">
                <a:pos x="21" y="90"/>
              </a:cxn>
              <a:cxn ang="0">
                <a:pos x="17" y="94"/>
              </a:cxn>
              <a:cxn ang="0">
                <a:pos x="14" y="97"/>
              </a:cxn>
              <a:cxn ang="0">
                <a:pos x="10" y="99"/>
              </a:cxn>
              <a:cxn ang="0">
                <a:pos x="6" y="100"/>
              </a:cxn>
              <a:cxn ang="0">
                <a:pos x="2" y="101"/>
              </a:cxn>
              <a:cxn ang="0">
                <a:pos x="0" y="101"/>
              </a:cxn>
              <a:cxn ang="0">
                <a:pos x="0" y="101"/>
              </a:cxn>
              <a:cxn ang="0">
                <a:pos x="1" y="100"/>
              </a:cxn>
              <a:cxn ang="0">
                <a:pos x="7" y="97"/>
              </a:cxn>
              <a:cxn ang="0">
                <a:pos x="9" y="95"/>
              </a:cxn>
              <a:cxn ang="0">
                <a:pos x="12" y="92"/>
              </a:cxn>
              <a:cxn ang="0">
                <a:pos x="15" y="90"/>
              </a:cxn>
              <a:cxn ang="0">
                <a:pos x="19" y="88"/>
              </a:cxn>
              <a:cxn ang="0">
                <a:pos x="23" y="86"/>
              </a:cxn>
              <a:cxn ang="0">
                <a:pos x="43" y="79"/>
              </a:cxn>
              <a:cxn ang="0">
                <a:pos x="48" y="78"/>
              </a:cxn>
              <a:cxn ang="0">
                <a:pos x="59" y="75"/>
              </a:cxn>
              <a:cxn ang="0">
                <a:pos x="64" y="74"/>
              </a:cxn>
              <a:cxn ang="0">
                <a:pos x="69" y="73"/>
              </a:cxn>
              <a:cxn ang="0">
                <a:pos x="74" y="72"/>
              </a:cxn>
              <a:cxn ang="0">
                <a:pos x="79" y="72"/>
              </a:cxn>
              <a:cxn ang="0">
                <a:pos x="88" y="72"/>
              </a:cxn>
              <a:cxn ang="0">
                <a:pos x="101" y="72"/>
              </a:cxn>
              <a:cxn ang="0">
                <a:pos x="106" y="72"/>
              </a:cxn>
              <a:cxn ang="0">
                <a:pos x="110" y="73"/>
              </a:cxn>
              <a:cxn ang="0">
                <a:pos x="115" y="74"/>
              </a:cxn>
              <a:cxn ang="0">
                <a:pos x="119" y="75"/>
              </a:cxn>
              <a:cxn ang="0">
                <a:pos x="128" y="78"/>
              </a:cxn>
              <a:cxn ang="0">
                <a:pos x="134" y="79"/>
              </a:cxn>
              <a:cxn ang="0">
                <a:pos x="147" y="82"/>
              </a:cxn>
              <a:cxn ang="0">
                <a:pos x="155" y="85"/>
              </a:cxn>
              <a:cxn ang="0">
                <a:pos x="165" y="88"/>
              </a:cxn>
              <a:cxn ang="0">
                <a:pos x="175" y="91"/>
              </a:cxn>
              <a:cxn ang="0">
                <a:pos x="184" y="95"/>
              </a:cxn>
              <a:cxn ang="0">
                <a:pos x="191" y="98"/>
              </a:cxn>
              <a:cxn ang="0">
                <a:pos x="207" y="106"/>
              </a:cxn>
              <a:cxn ang="0">
                <a:pos x="223" y="112"/>
              </a:cxn>
            </a:cxnLst>
            <a:rect l="0" t="0" r="r" b="b"/>
            <a:pathLst>
              <a:path w="224" h="113">
                <a:moveTo>
                  <a:pt x="129" y="0"/>
                </a:moveTo>
                <a:lnTo>
                  <a:pt x="108" y="10"/>
                </a:lnTo>
                <a:lnTo>
                  <a:pt x="105" y="12"/>
                </a:lnTo>
                <a:lnTo>
                  <a:pt x="102" y="14"/>
                </a:lnTo>
                <a:lnTo>
                  <a:pt x="99" y="17"/>
                </a:lnTo>
                <a:lnTo>
                  <a:pt x="96" y="20"/>
                </a:lnTo>
                <a:lnTo>
                  <a:pt x="90" y="25"/>
                </a:lnTo>
                <a:lnTo>
                  <a:pt x="38" y="76"/>
                </a:lnTo>
                <a:lnTo>
                  <a:pt x="34" y="80"/>
                </a:lnTo>
                <a:lnTo>
                  <a:pt x="29" y="84"/>
                </a:lnTo>
                <a:lnTo>
                  <a:pt x="25" y="87"/>
                </a:lnTo>
                <a:lnTo>
                  <a:pt x="21" y="90"/>
                </a:lnTo>
                <a:lnTo>
                  <a:pt x="17" y="94"/>
                </a:lnTo>
                <a:lnTo>
                  <a:pt x="14" y="97"/>
                </a:lnTo>
                <a:lnTo>
                  <a:pt x="10" y="99"/>
                </a:lnTo>
                <a:lnTo>
                  <a:pt x="6" y="100"/>
                </a:lnTo>
                <a:lnTo>
                  <a:pt x="2" y="101"/>
                </a:lnTo>
                <a:lnTo>
                  <a:pt x="0" y="101"/>
                </a:lnTo>
                <a:lnTo>
                  <a:pt x="1" y="100"/>
                </a:lnTo>
                <a:lnTo>
                  <a:pt x="7" y="97"/>
                </a:lnTo>
                <a:lnTo>
                  <a:pt x="9" y="95"/>
                </a:lnTo>
                <a:lnTo>
                  <a:pt x="12" y="92"/>
                </a:lnTo>
                <a:lnTo>
                  <a:pt x="15" y="90"/>
                </a:lnTo>
                <a:lnTo>
                  <a:pt x="19" y="88"/>
                </a:lnTo>
                <a:lnTo>
                  <a:pt x="23" y="86"/>
                </a:lnTo>
                <a:lnTo>
                  <a:pt x="43" y="79"/>
                </a:lnTo>
                <a:lnTo>
                  <a:pt x="48" y="78"/>
                </a:lnTo>
                <a:lnTo>
                  <a:pt x="59" y="75"/>
                </a:lnTo>
                <a:lnTo>
                  <a:pt x="64" y="74"/>
                </a:lnTo>
                <a:lnTo>
                  <a:pt x="69" y="73"/>
                </a:lnTo>
                <a:lnTo>
                  <a:pt x="74" y="72"/>
                </a:lnTo>
                <a:lnTo>
                  <a:pt x="79" y="72"/>
                </a:lnTo>
                <a:lnTo>
                  <a:pt x="88" y="72"/>
                </a:lnTo>
                <a:lnTo>
                  <a:pt x="101" y="72"/>
                </a:lnTo>
                <a:lnTo>
                  <a:pt x="106" y="72"/>
                </a:lnTo>
                <a:lnTo>
                  <a:pt x="110" y="73"/>
                </a:lnTo>
                <a:lnTo>
                  <a:pt x="115" y="74"/>
                </a:lnTo>
                <a:lnTo>
                  <a:pt x="119" y="75"/>
                </a:lnTo>
                <a:lnTo>
                  <a:pt x="128" y="78"/>
                </a:lnTo>
                <a:lnTo>
                  <a:pt x="134" y="79"/>
                </a:lnTo>
                <a:lnTo>
                  <a:pt x="147" y="82"/>
                </a:lnTo>
                <a:lnTo>
                  <a:pt x="155" y="85"/>
                </a:lnTo>
                <a:lnTo>
                  <a:pt x="165" y="88"/>
                </a:lnTo>
                <a:lnTo>
                  <a:pt x="175" y="91"/>
                </a:lnTo>
                <a:lnTo>
                  <a:pt x="184" y="95"/>
                </a:lnTo>
                <a:lnTo>
                  <a:pt x="191" y="98"/>
                </a:lnTo>
                <a:lnTo>
                  <a:pt x="207" y="106"/>
                </a:lnTo>
                <a:lnTo>
                  <a:pt x="223" y="11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32" name="SMARTPenAnnotation61"/>
          <p:cNvSpPr>
            <a:spLocks/>
          </p:cNvSpPr>
          <p:nvPr/>
        </p:nvSpPr>
        <p:spPr bwMode="auto">
          <a:xfrm>
            <a:off x="5872163" y="2808288"/>
            <a:ext cx="320675" cy="244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4" y="0"/>
              </a:cxn>
              <a:cxn ang="0">
                <a:pos x="29" y="0"/>
              </a:cxn>
              <a:cxn ang="0">
                <a:pos x="35" y="1"/>
              </a:cxn>
              <a:cxn ang="0">
                <a:pos x="41" y="2"/>
              </a:cxn>
              <a:cxn ang="0">
                <a:pos x="50" y="3"/>
              </a:cxn>
              <a:cxn ang="0">
                <a:pos x="60" y="3"/>
              </a:cxn>
              <a:cxn ang="0">
                <a:pos x="83" y="4"/>
              </a:cxn>
              <a:cxn ang="0">
                <a:pos x="104" y="4"/>
              </a:cxn>
              <a:cxn ang="0">
                <a:pos x="118" y="3"/>
              </a:cxn>
              <a:cxn ang="0">
                <a:pos x="176" y="0"/>
              </a:cxn>
              <a:cxn ang="0">
                <a:pos x="186" y="0"/>
              </a:cxn>
              <a:cxn ang="0">
                <a:pos x="193" y="0"/>
              </a:cxn>
              <a:cxn ang="0">
                <a:pos x="197" y="1"/>
              </a:cxn>
              <a:cxn ang="0">
                <a:pos x="201" y="3"/>
              </a:cxn>
              <a:cxn ang="0">
                <a:pos x="201" y="4"/>
              </a:cxn>
              <a:cxn ang="0">
                <a:pos x="195" y="8"/>
              </a:cxn>
              <a:cxn ang="0">
                <a:pos x="190" y="13"/>
              </a:cxn>
              <a:cxn ang="0">
                <a:pos x="187" y="15"/>
              </a:cxn>
              <a:cxn ang="0">
                <a:pos x="183" y="18"/>
              </a:cxn>
              <a:cxn ang="0">
                <a:pos x="174" y="24"/>
              </a:cxn>
              <a:cxn ang="0">
                <a:pos x="147" y="45"/>
              </a:cxn>
              <a:cxn ang="0">
                <a:pos x="100" y="77"/>
              </a:cxn>
              <a:cxn ang="0">
                <a:pos x="86" y="88"/>
              </a:cxn>
              <a:cxn ang="0">
                <a:pos x="74" y="97"/>
              </a:cxn>
              <a:cxn ang="0">
                <a:pos x="56" y="112"/>
              </a:cxn>
              <a:cxn ang="0">
                <a:pos x="48" y="118"/>
              </a:cxn>
              <a:cxn ang="0">
                <a:pos x="9" y="153"/>
              </a:cxn>
            </a:cxnLst>
            <a:rect l="0" t="0" r="r" b="b"/>
            <a:pathLst>
              <a:path w="202" h="154">
                <a:moveTo>
                  <a:pt x="0" y="0"/>
                </a:moveTo>
                <a:lnTo>
                  <a:pt x="24" y="0"/>
                </a:lnTo>
                <a:lnTo>
                  <a:pt x="29" y="0"/>
                </a:lnTo>
                <a:lnTo>
                  <a:pt x="35" y="1"/>
                </a:lnTo>
                <a:lnTo>
                  <a:pt x="41" y="2"/>
                </a:lnTo>
                <a:lnTo>
                  <a:pt x="50" y="3"/>
                </a:lnTo>
                <a:lnTo>
                  <a:pt x="60" y="3"/>
                </a:lnTo>
                <a:lnTo>
                  <a:pt x="83" y="4"/>
                </a:lnTo>
                <a:lnTo>
                  <a:pt x="104" y="4"/>
                </a:lnTo>
                <a:lnTo>
                  <a:pt x="118" y="3"/>
                </a:lnTo>
                <a:lnTo>
                  <a:pt x="176" y="0"/>
                </a:lnTo>
                <a:lnTo>
                  <a:pt x="186" y="0"/>
                </a:lnTo>
                <a:lnTo>
                  <a:pt x="193" y="0"/>
                </a:lnTo>
                <a:lnTo>
                  <a:pt x="197" y="1"/>
                </a:lnTo>
                <a:lnTo>
                  <a:pt x="201" y="3"/>
                </a:lnTo>
                <a:lnTo>
                  <a:pt x="201" y="4"/>
                </a:lnTo>
                <a:lnTo>
                  <a:pt x="195" y="8"/>
                </a:lnTo>
                <a:lnTo>
                  <a:pt x="190" y="13"/>
                </a:lnTo>
                <a:lnTo>
                  <a:pt x="187" y="15"/>
                </a:lnTo>
                <a:lnTo>
                  <a:pt x="183" y="18"/>
                </a:lnTo>
                <a:lnTo>
                  <a:pt x="174" y="24"/>
                </a:lnTo>
                <a:lnTo>
                  <a:pt x="147" y="45"/>
                </a:lnTo>
                <a:lnTo>
                  <a:pt x="100" y="77"/>
                </a:lnTo>
                <a:lnTo>
                  <a:pt x="86" y="88"/>
                </a:lnTo>
                <a:lnTo>
                  <a:pt x="74" y="97"/>
                </a:lnTo>
                <a:lnTo>
                  <a:pt x="56" y="112"/>
                </a:lnTo>
                <a:lnTo>
                  <a:pt x="48" y="118"/>
                </a:lnTo>
                <a:lnTo>
                  <a:pt x="9" y="153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33" name="SMARTPenAnnotation62"/>
          <p:cNvSpPr>
            <a:spLocks/>
          </p:cNvSpPr>
          <p:nvPr/>
        </p:nvSpPr>
        <p:spPr bwMode="auto">
          <a:xfrm>
            <a:off x="6394450" y="295751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34" name="SMARTPenAnnotation63"/>
          <p:cNvSpPr>
            <a:spLocks/>
          </p:cNvSpPr>
          <p:nvPr/>
        </p:nvSpPr>
        <p:spPr bwMode="auto">
          <a:xfrm>
            <a:off x="6480175" y="3086100"/>
            <a:ext cx="36513" cy="73025"/>
          </a:xfrm>
          <a:custGeom>
            <a:avLst/>
            <a:gdLst/>
            <a:ahLst/>
            <a:cxnLst>
              <a:cxn ang="0">
                <a:pos x="22" y="45"/>
              </a:cxn>
              <a:cxn ang="0">
                <a:pos x="12" y="43"/>
              </a:cxn>
              <a:cxn ang="0">
                <a:pos x="9" y="41"/>
              </a:cxn>
              <a:cxn ang="0">
                <a:pos x="6" y="40"/>
              </a:cxn>
              <a:cxn ang="0">
                <a:pos x="4" y="39"/>
              </a:cxn>
              <a:cxn ang="0">
                <a:pos x="3" y="37"/>
              </a:cxn>
              <a:cxn ang="0">
                <a:pos x="2" y="36"/>
              </a:cxn>
              <a:cxn ang="0">
                <a:pos x="1" y="34"/>
              </a:cxn>
              <a:cxn ang="0">
                <a:pos x="0" y="33"/>
              </a:cxn>
              <a:cxn ang="0">
                <a:pos x="0" y="31"/>
              </a:cxn>
              <a:cxn ang="0">
                <a:pos x="0" y="30"/>
              </a:cxn>
              <a:cxn ang="0">
                <a:pos x="0" y="28"/>
              </a:cxn>
              <a:cxn ang="0">
                <a:pos x="0" y="27"/>
              </a:cxn>
              <a:cxn ang="0">
                <a:pos x="0" y="25"/>
              </a:cxn>
              <a:cxn ang="0">
                <a:pos x="0" y="23"/>
              </a:cxn>
              <a:cxn ang="0">
                <a:pos x="1" y="21"/>
              </a:cxn>
              <a:cxn ang="0">
                <a:pos x="2" y="19"/>
              </a:cxn>
              <a:cxn ang="0">
                <a:pos x="4" y="15"/>
              </a:cxn>
              <a:cxn ang="0">
                <a:pos x="6" y="12"/>
              </a:cxn>
              <a:cxn ang="0">
                <a:pos x="13" y="0"/>
              </a:cxn>
            </a:cxnLst>
            <a:rect l="0" t="0" r="r" b="b"/>
            <a:pathLst>
              <a:path w="23" h="46">
                <a:moveTo>
                  <a:pt x="22" y="45"/>
                </a:moveTo>
                <a:lnTo>
                  <a:pt x="12" y="43"/>
                </a:lnTo>
                <a:lnTo>
                  <a:pt x="9" y="41"/>
                </a:lnTo>
                <a:lnTo>
                  <a:pt x="6" y="40"/>
                </a:lnTo>
                <a:lnTo>
                  <a:pt x="4" y="39"/>
                </a:lnTo>
                <a:lnTo>
                  <a:pt x="3" y="37"/>
                </a:lnTo>
                <a:lnTo>
                  <a:pt x="2" y="36"/>
                </a:lnTo>
                <a:lnTo>
                  <a:pt x="1" y="34"/>
                </a:lnTo>
                <a:lnTo>
                  <a:pt x="0" y="33"/>
                </a:lnTo>
                <a:lnTo>
                  <a:pt x="0" y="31"/>
                </a:lnTo>
                <a:lnTo>
                  <a:pt x="0" y="30"/>
                </a:lnTo>
                <a:lnTo>
                  <a:pt x="0" y="28"/>
                </a:lnTo>
                <a:lnTo>
                  <a:pt x="0" y="27"/>
                </a:lnTo>
                <a:lnTo>
                  <a:pt x="0" y="25"/>
                </a:lnTo>
                <a:lnTo>
                  <a:pt x="0" y="23"/>
                </a:lnTo>
                <a:lnTo>
                  <a:pt x="1" y="21"/>
                </a:lnTo>
                <a:lnTo>
                  <a:pt x="2" y="19"/>
                </a:lnTo>
                <a:lnTo>
                  <a:pt x="4" y="15"/>
                </a:lnTo>
                <a:lnTo>
                  <a:pt x="6" y="12"/>
                </a:lnTo>
                <a:lnTo>
                  <a:pt x="13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35" name="SMARTPenAnnotation64"/>
          <p:cNvSpPr>
            <a:spLocks/>
          </p:cNvSpPr>
          <p:nvPr/>
        </p:nvSpPr>
        <p:spPr bwMode="auto">
          <a:xfrm>
            <a:off x="6437313" y="2971800"/>
            <a:ext cx="107950" cy="44450"/>
          </a:xfrm>
          <a:custGeom>
            <a:avLst/>
            <a:gdLst/>
            <a:ahLst/>
            <a:cxnLst>
              <a:cxn ang="0">
                <a:pos x="67" y="18"/>
              </a:cxn>
              <a:cxn ang="0">
                <a:pos x="65" y="11"/>
              </a:cxn>
              <a:cxn ang="0">
                <a:pos x="64" y="8"/>
              </a:cxn>
              <a:cxn ang="0">
                <a:pos x="63" y="6"/>
              </a:cxn>
              <a:cxn ang="0">
                <a:pos x="63" y="1"/>
              </a:cxn>
              <a:cxn ang="0">
                <a:pos x="62" y="1"/>
              </a:cxn>
              <a:cxn ang="0">
                <a:pos x="60" y="0"/>
              </a:cxn>
              <a:cxn ang="0">
                <a:pos x="58" y="0"/>
              </a:cxn>
              <a:cxn ang="0">
                <a:pos x="56" y="0"/>
              </a:cxn>
              <a:cxn ang="0">
                <a:pos x="48" y="0"/>
              </a:cxn>
              <a:cxn ang="0">
                <a:pos x="45" y="2"/>
              </a:cxn>
              <a:cxn ang="0">
                <a:pos x="41" y="4"/>
              </a:cxn>
              <a:cxn ang="0">
                <a:pos x="36" y="7"/>
              </a:cxn>
              <a:cxn ang="0">
                <a:pos x="32" y="10"/>
              </a:cxn>
              <a:cxn ang="0">
                <a:pos x="28" y="12"/>
              </a:cxn>
              <a:cxn ang="0">
                <a:pos x="25" y="14"/>
              </a:cxn>
              <a:cxn ang="0">
                <a:pos x="18" y="18"/>
              </a:cxn>
              <a:cxn ang="0">
                <a:pos x="15" y="19"/>
              </a:cxn>
              <a:cxn ang="0">
                <a:pos x="12" y="20"/>
              </a:cxn>
              <a:cxn ang="0">
                <a:pos x="10" y="21"/>
              </a:cxn>
              <a:cxn ang="0">
                <a:pos x="0" y="27"/>
              </a:cxn>
            </a:cxnLst>
            <a:rect l="0" t="0" r="r" b="b"/>
            <a:pathLst>
              <a:path w="68" h="28">
                <a:moveTo>
                  <a:pt x="67" y="18"/>
                </a:moveTo>
                <a:lnTo>
                  <a:pt x="65" y="11"/>
                </a:lnTo>
                <a:lnTo>
                  <a:pt x="64" y="8"/>
                </a:lnTo>
                <a:lnTo>
                  <a:pt x="63" y="6"/>
                </a:lnTo>
                <a:lnTo>
                  <a:pt x="63" y="1"/>
                </a:lnTo>
                <a:lnTo>
                  <a:pt x="62" y="1"/>
                </a:lnTo>
                <a:lnTo>
                  <a:pt x="60" y="0"/>
                </a:lnTo>
                <a:lnTo>
                  <a:pt x="58" y="0"/>
                </a:lnTo>
                <a:lnTo>
                  <a:pt x="56" y="0"/>
                </a:lnTo>
                <a:lnTo>
                  <a:pt x="48" y="0"/>
                </a:lnTo>
                <a:lnTo>
                  <a:pt x="45" y="2"/>
                </a:lnTo>
                <a:lnTo>
                  <a:pt x="41" y="4"/>
                </a:lnTo>
                <a:lnTo>
                  <a:pt x="36" y="7"/>
                </a:lnTo>
                <a:lnTo>
                  <a:pt x="32" y="10"/>
                </a:lnTo>
                <a:lnTo>
                  <a:pt x="28" y="12"/>
                </a:lnTo>
                <a:lnTo>
                  <a:pt x="25" y="14"/>
                </a:lnTo>
                <a:lnTo>
                  <a:pt x="18" y="18"/>
                </a:lnTo>
                <a:lnTo>
                  <a:pt x="15" y="19"/>
                </a:lnTo>
                <a:lnTo>
                  <a:pt x="12" y="20"/>
                </a:lnTo>
                <a:lnTo>
                  <a:pt x="10" y="21"/>
                </a:lnTo>
                <a:lnTo>
                  <a:pt x="0" y="2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36" name="SMARTPenAnnotation65"/>
          <p:cNvSpPr>
            <a:spLocks/>
          </p:cNvSpPr>
          <p:nvPr/>
        </p:nvSpPr>
        <p:spPr bwMode="auto">
          <a:xfrm>
            <a:off x="6381750" y="2951163"/>
            <a:ext cx="185738" cy="168275"/>
          </a:xfrm>
          <a:custGeom>
            <a:avLst/>
            <a:gdLst/>
            <a:ahLst/>
            <a:cxnLst>
              <a:cxn ang="0">
                <a:pos x="116" y="0"/>
              </a:cxn>
              <a:cxn ang="0">
                <a:pos x="113" y="7"/>
              </a:cxn>
              <a:cxn ang="0">
                <a:pos x="112" y="9"/>
              </a:cxn>
              <a:cxn ang="0">
                <a:pos x="111" y="12"/>
              </a:cxn>
              <a:cxn ang="0">
                <a:pos x="109" y="14"/>
              </a:cxn>
              <a:cxn ang="0">
                <a:pos x="108" y="15"/>
              </a:cxn>
              <a:cxn ang="0">
                <a:pos x="106" y="17"/>
              </a:cxn>
              <a:cxn ang="0">
                <a:pos x="105" y="19"/>
              </a:cxn>
              <a:cxn ang="0">
                <a:pos x="101" y="23"/>
              </a:cxn>
              <a:cxn ang="0">
                <a:pos x="77" y="47"/>
              </a:cxn>
              <a:cxn ang="0">
                <a:pos x="71" y="52"/>
              </a:cxn>
              <a:cxn ang="0">
                <a:pos x="53" y="66"/>
              </a:cxn>
              <a:cxn ang="0">
                <a:pos x="39" y="77"/>
              </a:cxn>
              <a:cxn ang="0">
                <a:pos x="33" y="81"/>
              </a:cxn>
              <a:cxn ang="0">
                <a:pos x="28" y="84"/>
              </a:cxn>
              <a:cxn ang="0">
                <a:pos x="25" y="87"/>
              </a:cxn>
              <a:cxn ang="0">
                <a:pos x="22" y="89"/>
              </a:cxn>
              <a:cxn ang="0">
                <a:pos x="19" y="92"/>
              </a:cxn>
              <a:cxn ang="0">
                <a:pos x="11" y="100"/>
              </a:cxn>
              <a:cxn ang="0">
                <a:pos x="8" y="102"/>
              </a:cxn>
              <a:cxn ang="0">
                <a:pos x="5" y="104"/>
              </a:cxn>
              <a:cxn ang="0">
                <a:pos x="3" y="105"/>
              </a:cxn>
              <a:cxn ang="0">
                <a:pos x="1" y="105"/>
              </a:cxn>
              <a:cxn ang="0">
                <a:pos x="0" y="104"/>
              </a:cxn>
              <a:cxn ang="0">
                <a:pos x="0" y="102"/>
              </a:cxn>
              <a:cxn ang="0">
                <a:pos x="0" y="101"/>
              </a:cxn>
              <a:cxn ang="0">
                <a:pos x="0" y="100"/>
              </a:cxn>
              <a:cxn ang="0">
                <a:pos x="3" y="99"/>
              </a:cxn>
            </a:cxnLst>
            <a:rect l="0" t="0" r="r" b="b"/>
            <a:pathLst>
              <a:path w="117" h="106">
                <a:moveTo>
                  <a:pt x="116" y="0"/>
                </a:moveTo>
                <a:lnTo>
                  <a:pt x="113" y="7"/>
                </a:lnTo>
                <a:lnTo>
                  <a:pt x="112" y="9"/>
                </a:lnTo>
                <a:lnTo>
                  <a:pt x="111" y="12"/>
                </a:lnTo>
                <a:lnTo>
                  <a:pt x="109" y="14"/>
                </a:lnTo>
                <a:lnTo>
                  <a:pt x="108" y="15"/>
                </a:lnTo>
                <a:lnTo>
                  <a:pt x="106" y="17"/>
                </a:lnTo>
                <a:lnTo>
                  <a:pt x="105" y="19"/>
                </a:lnTo>
                <a:lnTo>
                  <a:pt x="101" y="23"/>
                </a:lnTo>
                <a:lnTo>
                  <a:pt x="77" y="47"/>
                </a:lnTo>
                <a:lnTo>
                  <a:pt x="71" y="52"/>
                </a:lnTo>
                <a:lnTo>
                  <a:pt x="53" y="66"/>
                </a:lnTo>
                <a:lnTo>
                  <a:pt x="39" y="77"/>
                </a:lnTo>
                <a:lnTo>
                  <a:pt x="33" y="81"/>
                </a:lnTo>
                <a:lnTo>
                  <a:pt x="28" y="84"/>
                </a:lnTo>
                <a:lnTo>
                  <a:pt x="25" y="87"/>
                </a:lnTo>
                <a:lnTo>
                  <a:pt x="22" y="89"/>
                </a:lnTo>
                <a:lnTo>
                  <a:pt x="19" y="92"/>
                </a:lnTo>
                <a:lnTo>
                  <a:pt x="11" y="100"/>
                </a:lnTo>
                <a:lnTo>
                  <a:pt x="8" y="102"/>
                </a:lnTo>
                <a:lnTo>
                  <a:pt x="5" y="104"/>
                </a:lnTo>
                <a:lnTo>
                  <a:pt x="3" y="105"/>
                </a:lnTo>
                <a:lnTo>
                  <a:pt x="1" y="105"/>
                </a:lnTo>
                <a:lnTo>
                  <a:pt x="0" y="104"/>
                </a:lnTo>
                <a:lnTo>
                  <a:pt x="0" y="102"/>
                </a:lnTo>
                <a:lnTo>
                  <a:pt x="0" y="101"/>
                </a:lnTo>
                <a:lnTo>
                  <a:pt x="0" y="100"/>
                </a:lnTo>
                <a:lnTo>
                  <a:pt x="3" y="9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37" name="SMARTPenAnnotation66"/>
          <p:cNvSpPr>
            <a:spLocks/>
          </p:cNvSpPr>
          <p:nvPr/>
        </p:nvSpPr>
        <p:spPr bwMode="auto">
          <a:xfrm>
            <a:off x="6451600" y="2971800"/>
            <a:ext cx="1588" cy="9525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0"/>
              </a:cxn>
            </a:cxnLst>
            <a:rect l="0" t="0" r="r" b="b"/>
            <a:pathLst>
              <a:path w="1" h="6">
                <a:moveTo>
                  <a:pt x="0" y="5"/>
                </a:moveTo>
                <a:lnTo>
                  <a:pt x="0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38" name="SMARTPenAnnotation67"/>
          <p:cNvSpPr>
            <a:spLocks/>
          </p:cNvSpPr>
          <p:nvPr/>
        </p:nvSpPr>
        <p:spPr bwMode="auto">
          <a:xfrm>
            <a:off x="6323013" y="2971800"/>
            <a:ext cx="136525" cy="1588"/>
          </a:xfrm>
          <a:custGeom>
            <a:avLst/>
            <a:gdLst/>
            <a:ahLst/>
            <a:cxnLst>
              <a:cxn ang="0">
                <a:pos x="85" y="0"/>
              </a:cxn>
              <a:cxn ang="0">
                <a:pos x="0" y="0"/>
              </a:cxn>
            </a:cxnLst>
            <a:rect l="0" t="0" r="r" b="b"/>
            <a:pathLst>
              <a:path w="86" h="1">
                <a:moveTo>
                  <a:pt x="85" y="0"/>
                </a:moveTo>
                <a:lnTo>
                  <a:pt x="0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39" name="SMARTPenAnnotation68"/>
          <p:cNvSpPr>
            <a:spLocks/>
          </p:cNvSpPr>
          <p:nvPr/>
        </p:nvSpPr>
        <p:spPr bwMode="auto">
          <a:xfrm>
            <a:off x="6391275" y="2952750"/>
            <a:ext cx="193675" cy="92075"/>
          </a:xfrm>
          <a:custGeom>
            <a:avLst/>
            <a:gdLst/>
            <a:ahLst/>
            <a:cxnLst>
              <a:cxn ang="0">
                <a:pos x="29" y="17"/>
              </a:cxn>
              <a:cxn ang="0">
                <a:pos x="25" y="17"/>
              </a:cxn>
              <a:cxn ang="0">
                <a:pos x="22" y="18"/>
              </a:cxn>
              <a:cxn ang="0">
                <a:pos x="19" y="19"/>
              </a:cxn>
              <a:cxn ang="0">
                <a:pos x="17" y="20"/>
              </a:cxn>
              <a:cxn ang="0">
                <a:pos x="14" y="20"/>
              </a:cxn>
              <a:cxn ang="0">
                <a:pos x="12" y="21"/>
              </a:cxn>
              <a:cxn ang="0">
                <a:pos x="9" y="22"/>
              </a:cxn>
              <a:cxn ang="0">
                <a:pos x="7" y="23"/>
              </a:cxn>
              <a:cxn ang="0">
                <a:pos x="4" y="24"/>
              </a:cxn>
              <a:cxn ang="0">
                <a:pos x="2" y="24"/>
              </a:cxn>
              <a:cxn ang="0">
                <a:pos x="0" y="25"/>
              </a:cxn>
              <a:cxn ang="0">
                <a:pos x="0" y="25"/>
              </a:cxn>
              <a:cxn ang="0">
                <a:pos x="1" y="25"/>
              </a:cxn>
              <a:cxn ang="0">
                <a:pos x="4" y="25"/>
              </a:cxn>
              <a:cxn ang="0">
                <a:pos x="5" y="25"/>
              </a:cxn>
              <a:cxn ang="0">
                <a:pos x="8" y="24"/>
              </a:cxn>
              <a:cxn ang="0">
                <a:pos x="10" y="23"/>
              </a:cxn>
              <a:cxn ang="0">
                <a:pos x="12" y="22"/>
              </a:cxn>
              <a:cxn ang="0">
                <a:pos x="16" y="22"/>
              </a:cxn>
              <a:cxn ang="0">
                <a:pos x="18" y="21"/>
              </a:cxn>
              <a:cxn ang="0">
                <a:pos x="21" y="20"/>
              </a:cxn>
              <a:cxn ang="0">
                <a:pos x="23" y="19"/>
              </a:cxn>
              <a:cxn ang="0">
                <a:pos x="29" y="16"/>
              </a:cxn>
              <a:cxn ang="0">
                <a:pos x="32" y="15"/>
              </a:cxn>
              <a:cxn ang="0">
                <a:pos x="35" y="14"/>
              </a:cxn>
              <a:cxn ang="0">
                <a:pos x="38" y="13"/>
              </a:cxn>
              <a:cxn ang="0">
                <a:pos x="41" y="13"/>
              </a:cxn>
              <a:cxn ang="0">
                <a:pos x="44" y="12"/>
              </a:cxn>
              <a:cxn ang="0">
                <a:pos x="48" y="11"/>
              </a:cxn>
              <a:cxn ang="0">
                <a:pos x="52" y="10"/>
              </a:cxn>
              <a:cxn ang="0">
                <a:pos x="56" y="9"/>
              </a:cxn>
              <a:cxn ang="0">
                <a:pos x="59" y="9"/>
              </a:cxn>
              <a:cxn ang="0">
                <a:pos x="62" y="8"/>
              </a:cxn>
              <a:cxn ang="0">
                <a:pos x="68" y="7"/>
              </a:cxn>
              <a:cxn ang="0">
                <a:pos x="75" y="5"/>
              </a:cxn>
              <a:cxn ang="0">
                <a:pos x="84" y="3"/>
              </a:cxn>
              <a:cxn ang="0">
                <a:pos x="90" y="1"/>
              </a:cxn>
              <a:cxn ang="0">
                <a:pos x="94" y="0"/>
              </a:cxn>
              <a:cxn ang="0">
                <a:pos x="98" y="0"/>
              </a:cxn>
              <a:cxn ang="0">
                <a:pos x="101" y="0"/>
              </a:cxn>
              <a:cxn ang="0">
                <a:pos x="105" y="0"/>
              </a:cxn>
              <a:cxn ang="0">
                <a:pos x="108" y="1"/>
              </a:cxn>
              <a:cxn ang="0">
                <a:pos x="110" y="2"/>
              </a:cxn>
              <a:cxn ang="0">
                <a:pos x="113" y="4"/>
              </a:cxn>
              <a:cxn ang="0">
                <a:pos x="115" y="5"/>
              </a:cxn>
              <a:cxn ang="0">
                <a:pos x="116" y="6"/>
              </a:cxn>
              <a:cxn ang="0">
                <a:pos x="117" y="8"/>
              </a:cxn>
              <a:cxn ang="0">
                <a:pos x="117" y="9"/>
              </a:cxn>
              <a:cxn ang="0">
                <a:pos x="118" y="11"/>
              </a:cxn>
              <a:cxn ang="0">
                <a:pos x="119" y="12"/>
              </a:cxn>
              <a:cxn ang="0">
                <a:pos x="121" y="14"/>
              </a:cxn>
              <a:cxn ang="0">
                <a:pos x="121" y="16"/>
              </a:cxn>
              <a:cxn ang="0">
                <a:pos x="121" y="18"/>
              </a:cxn>
              <a:cxn ang="0">
                <a:pos x="120" y="20"/>
              </a:cxn>
              <a:cxn ang="0">
                <a:pos x="119" y="23"/>
              </a:cxn>
              <a:cxn ang="0">
                <a:pos x="118" y="26"/>
              </a:cxn>
              <a:cxn ang="0">
                <a:pos x="117" y="29"/>
              </a:cxn>
              <a:cxn ang="0">
                <a:pos x="114" y="35"/>
              </a:cxn>
              <a:cxn ang="0">
                <a:pos x="112" y="38"/>
              </a:cxn>
              <a:cxn ang="0">
                <a:pos x="111" y="40"/>
              </a:cxn>
              <a:cxn ang="0">
                <a:pos x="109" y="42"/>
              </a:cxn>
              <a:cxn ang="0">
                <a:pos x="101" y="57"/>
              </a:cxn>
            </a:cxnLst>
            <a:rect l="0" t="0" r="r" b="b"/>
            <a:pathLst>
              <a:path w="122" h="58">
                <a:moveTo>
                  <a:pt x="29" y="17"/>
                </a:moveTo>
                <a:lnTo>
                  <a:pt x="25" y="17"/>
                </a:lnTo>
                <a:lnTo>
                  <a:pt x="22" y="18"/>
                </a:lnTo>
                <a:lnTo>
                  <a:pt x="19" y="19"/>
                </a:lnTo>
                <a:lnTo>
                  <a:pt x="17" y="20"/>
                </a:lnTo>
                <a:lnTo>
                  <a:pt x="14" y="20"/>
                </a:lnTo>
                <a:lnTo>
                  <a:pt x="12" y="21"/>
                </a:lnTo>
                <a:lnTo>
                  <a:pt x="9" y="22"/>
                </a:lnTo>
                <a:lnTo>
                  <a:pt x="7" y="23"/>
                </a:lnTo>
                <a:lnTo>
                  <a:pt x="4" y="24"/>
                </a:lnTo>
                <a:lnTo>
                  <a:pt x="2" y="24"/>
                </a:lnTo>
                <a:lnTo>
                  <a:pt x="0" y="25"/>
                </a:lnTo>
                <a:lnTo>
                  <a:pt x="1" y="25"/>
                </a:lnTo>
                <a:lnTo>
                  <a:pt x="4" y="25"/>
                </a:lnTo>
                <a:lnTo>
                  <a:pt x="5" y="25"/>
                </a:lnTo>
                <a:lnTo>
                  <a:pt x="8" y="24"/>
                </a:lnTo>
                <a:lnTo>
                  <a:pt x="10" y="23"/>
                </a:lnTo>
                <a:lnTo>
                  <a:pt x="12" y="22"/>
                </a:lnTo>
                <a:lnTo>
                  <a:pt x="16" y="22"/>
                </a:lnTo>
                <a:lnTo>
                  <a:pt x="18" y="21"/>
                </a:lnTo>
                <a:lnTo>
                  <a:pt x="21" y="20"/>
                </a:lnTo>
                <a:lnTo>
                  <a:pt x="23" y="19"/>
                </a:lnTo>
                <a:lnTo>
                  <a:pt x="29" y="16"/>
                </a:lnTo>
                <a:lnTo>
                  <a:pt x="32" y="15"/>
                </a:lnTo>
                <a:lnTo>
                  <a:pt x="35" y="14"/>
                </a:lnTo>
                <a:lnTo>
                  <a:pt x="38" y="13"/>
                </a:lnTo>
                <a:lnTo>
                  <a:pt x="41" y="13"/>
                </a:lnTo>
                <a:lnTo>
                  <a:pt x="44" y="12"/>
                </a:lnTo>
                <a:lnTo>
                  <a:pt x="48" y="11"/>
                </a:lnTo>
                <a:lnTo>
                  <a:pt x="52" y="10"/>
                </a:lnTo>
                <a:lnTo>
                  <a:pt x="56" y="9"/>
                </a:lnTo>
                <a:lnTo>
                  <a:pt x="59" y="9"/>
                </a:lnTo>
                <a:lnTo>
                  <a:pt x="62" y="8"/>
                </a:lnTo>
                <a:lnTo>
                  <a:pt x="68" y="7"/>
                </a:lnTo>
                <a:lnTo>
                  <a:pt x="75" y="5"/>
                </a:lnTo>
                <a:lnTo>
                  <a:pt x="84" y="3"/>
                </a:lnTo>
                <a:lnTo>
                  <a:pt x="90" y="1"/>
                </a:lnTo>
                <a:lnTo>
                  <a:pt x="94" y="0"/>
                </a:lnTo>
                <a:lnTo>
                  <a:pt x="98" y="0"/>
                </a:lnTo>
                <a:lnTo>
                  <a:pt x="101" y="0"/>
                </a:lnTo>
                <a:lnTo>
                  <a:pt x="105" y="0"/>
                </a:lnTo>
                <a:lnTo>
                  <a:pt x="108" y="1"/>
                </a:lnTo>
                <a:lnTo>
                  <a:pt x="110" y="2"/>
                </a:lnTo>
                <a:lnTo>
                  <a:pt x="113" y="4"/>
                </a:lnTo>
                <a:lnTo>
                  <a:pt x="115" y="5"/>
                </a:lnTo>
                <a:lnTo>
                  <a:pt x="116" y="6"/>
                </a:lnTo>
                <a:lnTo>
                  <a:pt x="117" y="8"/>
                </a:lnTo>
                <a:lnTo>
                  <a:pt x="117" y="9"/>
                </a:lnTo>
                <a:lnTo>
                  <a:pt x="118" y="11"/>
                </a:lnTo>
                <a:lnTo>
                  <a:pt x="119" y="12"/>
                </a:lnTo>
                <a:lnTo>
                  <a:pt x="121" y="14"/>
                </a:lnTo>
                <a:lnTo>
                  <a:pt x="121" y="16"/>
                </a:lnTo>
                <a:lnTo>
                  <a:pt x="121" y="18"/>
                </a:lnTo>
                <a:lnTo>
                  <a:pt x="120" y="20"/>
                </a:lnTo>
                <a:lnTo>
                  <a:pt x="119" y="23"/>
                </a:lnTo>
                <a:lnTo>
                  <a:pt x="118" y="26"/>
                </a:lnTo>
                <a:lnTo>
                  <a:pt x="117" y="29"/>
                </a:lnTo>
                <a:lnTo>
                  <a:pt x="114" y="35"/>
                </a:lnTo>
                <a:lnTo>
                  <a:pt x="112" y="38"/>
                </a:lnTo>
                <a:lnTo>
                  <a:pt x="111" y="40"/>
                </a:lnTo>
                <a:lnTo>
                  <a:pt x="109" y="42"/>
                </a:lnTo>
                <a:lnTo>
                  <a:pt x="101" y="5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40" name="SMARTPenAnnotation69"/>
          <p:cNvSpPr>
            <a:spLocks/>
          </p:cNvSpPr>
          <p:nvPr/>
        </p:nvSpPr>
        <p:spPr bwMode="auto">
          <a:xfrm>
            <a:off x="4229100" y="3222625"/>
            <a:ext cx="1466850" cy="65088"/>
          </a:xfrm>
          <a:custGeom>
            <a:avLst/>
            <a:gdLst/>
            <a:ahLst/>
            <a:cxnLst>
              <a:cxn ang="0">
                <a:pos x="923" y="13"/>
              </a:cxn>
              <a:cxn ang="0">
                <a:pos x="915" y="11"/>
              </a:cxn>
              <a:cxn ang="0">
                <a:pos x="910" y="9"/>
              </a:cxn>
              <a:cxn ang="0">
                <a:pos x="885" y="9"/>
              </a:cxn>
              <a:cxn ang="0">
                <a:pos x="753" y="9"/>
              </a:cxn>
              <a:cxn ang="0">
                <a:pos x="692" y="6"/>
              </a:cxn>
              <a:cxn ang="0">
                <a:pos x="674" y="5"/>
              </a:cxn>
              <a:cxn ang="0">
                <a:pos x="659" y="4"/>
              </a:cxn>
              <a:cxn ang="0">
                <a:pos x="646" y="2"/>
              </a:cxn>
              <a:cxn ang="0">
                <a:pos x="632" y="1"/>
              </a:cxn>
              <a:cxn ang="0">
                <a:pos x="616" y="1"/>
              </a:cxn>
              <a:cxn ang="0">
                <a:pos x="600" y="0"/>
              </a:cxn>
              <a:cxn ang="0">
                <a:pos x="574" y="1"/>
              </a:cxn>
              <a:cxn ang="0">
                <a:pos x="562" y="2"/>
              </a:cxn>
              <a:cxn ang="0">
                <a:pos x="542" y="3"/>
              </a:cxn>
              <a:cxn ang="0">
                <a:pos x="523" y="4"/>
              </a:cxn>
              <a:cxn ang="0">
                <a:pos x="514" y="5"/>
              </a:cxn>
              <a:cxn ang="0">
                <a:pos x="495" y="7"/>
              </a:cxn>
              <a:cxn ang="0">
                <a:pos x="431" y="17"/>
              </a:cxn>
              <a:cxn ang="0">
                <a:pos x="413" y="20"/>
              </a:cxn>
              <a:cxn ang="0">
                <a:pos x="396" y="24"/>
              </a:cxn>
              <a:cxn ang="0">
                <a:pos x="341" y="36"/>
              </a:cxn>
              <a:cxn ang="0">
                <a:pos x="331" y="37"/>
              </a:cxn>
              <a:cxn ang="0">
                <a:pos x="321" y="38"/>
              </a:cxn>
              <a:cxn ang="0">
                <a:pos x="303" y="39"/>
              </a:cxn>
              <a:cxn ang="0">
                <a:pos x="279" y="40"/>
              </a:cxn>
              <a:cxn ang="0">
                <a:pos x="253" y="39"/>
              </a:cxn>
              <a:cxn ang="0">
                <a:pos x="205" y="37"/>
              </a:cxn>
              <a:cxn ang="0">
                <a:pos x="178" y="36"/>
              </a:cxn>
              <a:cxn ang="0">
                <a:pos x="38" y="36"/>
              </a:cxn>
              <a:cxn ang="0">
                <a:pos x="33" y="35"/>
              </a:cxn>
              <a:cxn ang="0">
                <a:pos x="29" y="34"/>
              </a:cxn>
              <a:cxn ang="0">
                <a:pos x="26" y="33"/>
              </a:cxn>
              <a:cxn ang="0">
                <a:pos x="19" y="32"/>
              </a:cxn>
              <a:cxn ang="0">
                <a:pos x="15" y="32"/>
              </a:cxn>
              <a:cxn ang="0">
                <a:pos x="13" y="31"/>
              </a:cxn>
              <a:cxn ang="0">
                <a:pos x="11" y="30"/>
              </a:cxn>
              <a:cxn ang="0">
                <a:pos x="0" y="27"/>
              </a:cxn>
            </a:cxnLst>
            <a:rect l="0" t="0" r="r" b="b"/>
            <a:pathLst>
              <a:path w="924" h="41">
                <a:moveTo>
                  <a:pt x="923" y="13"/>
                </a:moveTo>
                <a:lnTo>
                  <a:pt x="915" y="11"/>
                </a:lnTo>
                <a:lnTo>
                  <a:pt x="910" y="9"/>
                </a:lnTo>
                <a:lnTo>
                  <a:pt x="885" y="9"/>
                </a:lnTo>
                <a:lnTo>
                  <a:pt x="753" y="9"/>
                </a:lnTo>
                <a:lnTo>
                  <a:pt x="692" y="6"/>
                </a:lnTo>
                <a:lnTo>
                  <a:pt x="674" y="5"/>
                </a:lnTo>
                <a:lnTo>
                  <a:pt x="659" y="4"/>
                </a:lnTo>
                <a:lnTo>
                  <a:pt x="646" y="2"/>
                </a:lnTo>
                <a:lnTo>
                  <a:pt x="632" y="1"/>
                </a:lnTo>
                <a:lnTo>
                  <a:pt x="616" y="1"/>
                </a:lnTo>
                <a:lnTo>
                  <a:pt x="600" y="0"/>
                </a:lnTo>
                <a:lnTo>
                  <a:pt x="574" y="1"/>
                </a:lnTo>
                <a:lnTo>
                  <a:pt x="562" y="2"/>
                </a:lnTo>
                <a:lnTo>
                  <a:pt x="542" y="3"/>
                </a:lnTo>
                <a:lnTo>
                  <a:pt x="523" y="4"/>
                </a:lnTo>
                <a:lnTo>
                  <a:pt x="514" y="5"/>
                </a:lnTo>
                <a:lnTo>
                  <a:pt x="495" y="7"/>
                </a:lnTo>
                <a:lnTo>
                  <a:pt x="431" y="17"/>
                </a:lnTo>
                <a:lnTo>
                  <a:pt x="413" y="20"/>
                </a:lnTo>
                <a:lnTo>
                  <a:pt x="396" y="24"/>
                </a:lnTo>
                <a:lnTo>
                  <a:pt x="341" y="36"/>
                </a:lnTo>
                <a:lnTo>
                  <a:pt x="331" y="37"/>
                </a:lnTo>
                <a:lnTo>
                  <a:pt x="321" y="38"/>
                </a:lnTo>
                <a:lnTo>
                  <a:pt x="303" y="39"/>
                </a:lnTo>
                <a:lnTo>
                  <a:pt x="279" y="40"/>
                </a:lnTo>
                <a:lnTo>
                  <a:pt x="253" y="39"/>
                </a:lnTo>
                <a:lnTo>
                  <a:pt x="205" y="37"/>
                </a:lnTo>
                <a:lnTo>
                  <a:pt x="178" y="36"/>
                </a:lnTo>
                <a:lnTo>
                  <a:pt x="38" y="36"/>
                </a:lnTo>
                <a:lnTo>
                  <a:pt x="33" y="35"/>
                </a:lnTo>
                <a:lnTo>
                  <a:pt x="29" y="34"/>
                </a:lnTo>
                <a:lnTo>
                  <a:pt x="26" y="33"/>
                </a:lnTo>
                <a:lnTo>
                  <a:pt x="19" y="32"/>
                </a:lnTo>
                <a:lnTo>
                  <a:pt x="15" y="32"/>
                </a:lnTo>
                <a:lnTo>
                  <a:pt x="13" y="31"/>
                </a:lnTo>
                <a:lnTo>
                  <a:pt x="11" y="30"/>
                </a:lnTo>
                <a:lnTo>
                  <a:pt x="0" y="2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41" name="SMARTPenAnnotation70"/>
          <p:cNvSpPr>
            <a:spLocks/>
          </p:cNvSpPr>
          <p:nvPr/>
        </p:nvSpPr>
        <p:spPr bwMode="auto">
          <a:xfrm>
            <a:off x="4171950" y="3222625"/>
            <a:ext cx="9525" cy="444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7"/>
              </a:cxn>
              <a:cxn ang="0">
                <a:pos x="3" y="10"/>
              </a:cxn>
              <a:cxn ang="0">
                <a:pos x="4" y="13"/>
              </a:cxn>
              <a:cxn ang="0">
                <a:pos x="4" y="16"/>
              </a:cxn>
              <a:cxn ang="0">
                <a:pos x="4" y="18"/>
              </a:cxn>
              <a:cxn ang="0">
                <a:pos x="4" y="21"/>
              </a:cxn>
              <a:cxn ang="0">
                <a:pos x="5" y="27"/>
              </a:cxn>
            </a:cxnLst>
            <a:rect l="0" t="0" r="r" b="b"/>
            <a:pathLst>
              <a:path w="6" h="28">
                <a:moveTo>
                  <a:pt x="0" y="0"/>
                </a:moveTo>
                <a:lnTo>
                  <a:pt x="2" y="7"/>
                </a:lnTo>
                <a:lnTo>
                  <a:pt x="3" y="10"/>
                </a:lnTo>
                <a:lnTo>
                  <a:pt x="4" y="13"/>
                </a:lnTo>
                <a:lnTo>
                  <a:pt x="4" y="16"/>
                </a:lnTo>
                <a:lnTo>
                  <a:pt x="4" y="18"/>
                </a:lnTo>
                <a:lnTo>
                  <a:pt x="4" y="21"/>
                </a:lnTo>
                <a:lnTo>
                  <a:pt x="5" y="2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42" name="SMARTPenAnnotation71"/>
          <p:cNvSpPr>
            <a:spLocks/>
          </p:cNvSpPr>
          <p:nvPr/>
        </p:nvSpPr>
        <p:spPr bwMode="auto">
          <a:xfrm>
            <a:off x="4125913" y="3214688"/>
            <a:ext cx="261937" cy="150812"/>
          </a:xfrm>
          <a:custGeom>
            <a:avLst/>
            <a:gdLst/>
            <a:ahLst/>
            <a:cxnLst>
              <a:cxn ang="0">
                <a:pos x="29" y="77"/>
              </a:cxn>
              <a:cxn ang="0">
                <a:pos x="31" y="81"/>
              </a:cxn>
              <a:cxn ang="0">
                <a:pos x="32" y="83"/>
              </a:cxn>
              <a:cxn ang="0">
                <a:pos x="33" y="85"/>
              </a:cxn>
              <a:cxn ang="0">
                <a:pos x="33" y="87"/>
              </a:cxn>
              <a:cxn ang="0">
                <a:pos x="33" y="88"/>
              </a:cxn>
              <a:cxn ang="0">
                <a:pos x="33" y="90"/>
              </a:cxn>
              <a:cxn ang="0">
                <a:pos x="33" y="94"/>
              </a:cxn>
              <a:cxn ang="0">
                <a:pos x="33" y="94"/>
              </a:cxn>
              <a:cxn ang="0">
                <a:pos x="31" y="94"/>
              </a:cxn>
              <a:cxn ang="0">
                <a:pos x="30" y="94"/>
              </a:cxn>
              <a:cxn ang="0">
                <a:pos x="27" y="92"/>
              </a:cxn>
              <a:cxn ang="0">
                <a:pos x="26" y="91"/>
              </a:cxn>
              <a:cxn ang="0">
                <a:pos x="26" y="90"/>
              </a:cxn>
              <a:cxn ang="0">
                <a:pos x="25" y="88"/>
              </a:cxn>
              <a:cxn ang="0">
                <a:pos x="24" y="85"/>
              </a:cxn>
              <a:cxn ang="0">
                <a:pos x="22" y="84"/>
              </a:cxn>
              <a:cxn ang="0">
                <a:pos x="21" y="82"/>
              </a:cxn>
              <a:cxn ang="0">
                <a:pos x="20" y="80"/>
              </a:cxn>
              <a:cxn ang="0">
                <a:pos x="18" y="77"/>
              </a:cxn>
              <a:cxn ang="0">
                <a:pos x="17" y="75"/>
              </a:cxn>
              <a:cxn ang="0">
                <a:pos x="17" y="73"/>
              </a:cxn>
              <a:cxn ang="0">
                <a:pos x="16" y="71"/>
              </a:cxn>
              <a:cxn ang="0">
                <a:pos x="13" y="57"/>
              </a:cxn>
              <a:cxn ang="0">
                <a:pos x="12" y="52"/>
              </a:cxn>
              <a:cxn ang="0">
                <a:pos x="11" y="48"/>
              </a:cxn>
              <a:cxn ang="0">
                <a:pos x="9" y="44"/>
              </a:cxn>
              <a:cxn ang="0">
                <a:pos x="8" y="41"/>
              </a:cxn>
              <a:cxn ang="0">
                <a:pos x="6" y="38"/>
              </a:cxn>
              <a:cxn ang="0">
                <a:pos x="5" y="36"/>
              </a:cxn>
              <a:cxn ang="0">
                <a:pos x="3" y="33"/>
              </a:cxn>
              <a:cxn ang="0">
                <a:pos x="2" y="29"/>
              </a:cxn>
              <a:cxn ang="0">
                <a:pos x="0" y="26"/>
              </a:cxn>
              <a:cxn ang="0">
                <a:pos x="0" y="23"/>
              </a:cxn>
              <a:cxn ang="0">
                <a:pos x="0" y="21"/>
              </a:cxn>
              <a:cxn ang="0">
                <a:pos x="1" y="20"/>
              </a:cxn>
              <a:cxn ang="0">
                <a:pos x="3" y="19"/>
              </a:cxn>
              <a:cxn ang="0">
                <a:pos x="7" y="18"/>
              </a:cxn>
              <a:cxn ang="0">
                <a:pos x="11" y="16"/>
              </a:cxn>
              <a:cxn ang="0">
                <a:pos x="15" y="15"/>
              </a:cxn>
              <a:cxn ang="0">
                <a:pos x="19" y="15"/>
              </a:cxn>
              <a:cxn ang="0">
                <a:pos x="22" y="14"/>
              </a:cxn>
              <a:cxn ang="0">
                <a:pos x="26" y="14"/>
              </a:cxn>
              <a:cxn ang="0">
                <a:pos x="30" y="13"/>
              </a:cxn>
              <a:cxn ang="0">
                <a:pos x="34" y="11"/>
              </a:cxn>
              <a:cxn ang="0">
                <a:pos x="40" y="10"/>
              </a:cxn>
              <a:cxn ang="0">
                <a:pos x="57" y="7"/>
              </a:cxn>
              <a:cxn ang="0">
                <a:pos x="64" y="6"/>
              </a:cxn>
              <a:cxn ang="0">
                <a:pos x="72" y="6"/>
              </a:cxn>
              <a:cxn ang="0">
                <a:pos x="78" y="5"/>
              </a:cxn>
              <a:cxn ang="0">
                <a:pos x="95" y="5"/>
              </a:cxn>
              <a:cxn ang="0">
                <a:pos x="123" y="5"/>
              </a:cxn>
              <a:cxn ang="0">
                <a:pos x="127" y="4"/>
              </a:cxn>
              <a:cxn ang="0">
                <a:pos x="131" y="3"/>
              </a:cxn>
              <a:cxn ang="0">
                <a:pos x="134" y="2"/>
              </a:cxn>
              <a:cxn ang="0">
                <a:pos x="138" y="1"/>
              </a:cxn>
              <a:cxn ang="0">
                <a:pos x="142" y="1"/>
              </a:cxn>
              <a:cxn ang="0">
                <a:pos x="150" y="0"/>
              </a:cxn>
              <a:cxn ang="0">
                <a:pos x="153" y="0"/>
              </a:cxn>
              <a:cxn ang="0">
                <a:pos x="164" y="5"/>
              </a:cxn>
            </a:cxnLst>
            <a:rect l="0" t="0" r="r" b="b"/>
            <a:pathLst>
              <a:path w="165" h="95">
                <a:moveTo>
                  <a:pt x="29" y="77"/>
                </a:moveTo>
                <a:lnTo>
                  <a:pt x="31" y="81"/>
                </a:lnTo>
                <a:lnTo>
                  <a:pt x="32" y="83"/>
                </a:lnTo>
                <a:lnTo>
                  <a:pt x="33" y="85"/>
                </a:lnTo>
                <a:lnTo>
                  <a:pt x="33" y="87"/>
                </a:lnTo>
                <a:lnTo>
                  <a:pt x="33" y="88"/>
                </a:lnTo>
                <a:lnTo>
                  <a:pt x="33" y="90"/>
                </a:lnTo>
                <a:lnTo>
                  <a:pt x="33" y="94"/>
                </a:lnTo>
                <a:lnTo>
                  <a:pt x="31" y="94"/>
                </a:lnTo>
                <a:lnTo>
                  <a:pt x="30" y="94"/>
                </a:lnTo>
                <a:lnTo>
                  <a:pt x="27" y="92"/>
                </a:lnTo>
                <a:lnTo>
                  <a:pt x="26" y="91"/>
                </a:lnTo>
                <a:lnTo>
                  <a:pt x="26" y="90"/>
                </a:lnTo>
                <a:lnTo>
                  <a:pt x="25" y="88"/>
                </a:lnTo>
                <a:lnTo>
                  <a:pt x="24" y="85"/>
                </a:lnTo>
                <a:lnTo>
                  <a:pt x="22" y="84"/>
                </a:lnTo>
                <a:lnTo>
                  <a:pt x="21" y="82"/>
                </a:lnTo>
                <a:lnTo>
                  <a:pt x="20" y="80"/>
                </a:lnTo>
                <a:lnTo>
                  <a:pt x="18" y="77"/>
                </a:lnTo>
                <a:lnTo>
                  <a:pt x="17" y="75"/>
                </a:lnTo>
                <a:lnTo>
                  <a:pt x="17" y="73"/>
                </a:lnTo>
                <a:lnTo>
                  <a:pt x="16" y="71"/>
                </a:lnTo>
                <a:lnTo>
                  <a:pt x="13" y="57"/>
                </a:lnTo>
                <a:lnTo>
                  <a:pt x="12" y="52"/>
                </a:lnTo>
                <a:lnTo>
                  <a:pt x="11" y="48"/>
                </a:lnTo>
                <a:lnTo>
                  <a:pt x="9" y="44"/>
                </a:lnTo>
                <a:lnTo>
                  <a:pt x="8" y="41"/>
                </a:lnTo>
                <a:lnTo>
                  <a:pt x="6" y="38"/>
                </a:lnTo>
                <a:lnTo>
                  <a:pt x="5" y="36"/>
                </a:lnTo>
                <a:lnTo>
                  <a:pt x="3" y="33"/>
                </a:lnTo>
                <a:lnTo>
                  <a:pt x="2" y="29"/>
                </a:lnTo>
                <a:lnTo>
                  <a:pt x="0" y="26"/>
                </a:lnTo>
                <a:lnTo>
                  <a:pt x="0" y="23"/>
                </a:lnTo>
                <a:lnTo>
                  <a:pt x="0" y="21"/>
                </a:lnTo>
                <a:lnTo>
                  <a:pt x="1" y="20"/>
                </a:lnTo>
                <a:lnTo>
                  <a:pt x="3" y="19"/>
                </a:lnTo>
                <a:lnTo>
                  <a:pt x="7" y="18"/>
                </a:lnTo>
                <a:lnTo>
                  <a:pt x="11" y="16"/>
                </a:lnTo>
                <a:lnTo>
                  <a:pt x="15" y="15"/>
                </a:lnTo>
                <a:lnTo>
                  <a:pt x="19" y="15"/>
                </a:lnTo>
                <a:lnTo>
                  <a:pt x="22" y="14"/>
                </a:lnTo>
                <a:lnTo>
                  <a:pt x="26" y="14"/>
                </a:lnTo>
                <a:lnTo>
                  <a:pt x="30" y="13"/>
                </a:lnTo>
                <a:lnTo>
                  <a:pt x="34" y="11"/>
                </a:lnTo>
                <a:lnTo>
                  <a:pt x="40" y="10"/>
                </a:lnTo>
                <a:lnTo>
                  <a:pt x="57" y="7"/>
                </a:lnTo>
                <a:lnTo>
                  <a:pt x="64" y="6"/>
                </a:lnTo>
                <a:lnTo>
                  <a:pt x="72" y="6"/>
                </a:lnTo>
                <a:lnTo>
                  <a:pt x="78" y="5"/>
                </a:lnTo>
                <a:lnTo>
                  <a:pt x="95" y="5"/>
                </a:lnTo>
                <a:lnTo>
                  <a:pt x="123" y="5"/>
                </a:lnTo>
                <a:lnTo>
                  <a:pt x="127" y="4"/>
                </a:lnTo>
                <a:lnTo>
                  <a:pt x="131" y="3"/>
                </a:lnTo>
                <a:lnTo>
                  <a:pt x="134" y="2"/>
                </a:lnTo>
                <a:lnTo>
                  <a:pt x="138" y="1"/>
                </a:lnTo>
                <a:lnTo>
                  <a:pt x="142" y="1"/>
                </a:lnTo>
                <a:lnTo>
                  <a:pt x="150" y="0"/>
                </a:lnTo>
                <a:lnTo>
                  <a:pt x="153" y="0"/>
                </a:lnTo>
                <a:lnTo>
                  <a:pt x="164" y="5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43" name="SMARTPenAnnotation72"/>
          <p:cNvSpPr>
            <a:spLocks/>
          </p:cNvSpPr>
          <p:nvPr/>
        </p:nvSpPr>
        <p:spPr bwMode="auto">
          <a:xfrm>
            <a:off x="4700588" y="3851275"/>
            <a:ext cx="2409825" cy="77788"/>
          </a:xfrm>
          <a:custGeom>
            <a:avLst/>
            <a:gdLst/>
            <a:ahLst/>
            <a:cxnLst>
              <a:cxn ang="0">
                <a:pos x="1517" y="4"/>
              </a:cxn>
              <a:cxn ang="0">
                <a:pos x="1507" y="2"/>
              </a:cxn>
              <a:cxn ang="0">
                <a:pos x="1494" y="0"/>
              </a:cxn>
              <a:cxn ang="0">
                <a:pos x="1452" y="1"/>
              </a:cxn>
              <a:cxn ang="0">
                <a:pos x="1426" y="3"/>
              </a:cxn>
              <a:cxn ang="0">
                <a:pos x="1395" y="4"/>
              </a:cxn>
              <a:cxn ang="0">
                <a:pos x="1309" y="4"/>
              </a:cxn>
              <a:cxn ang="0">
                <a:pos x="1292" y="5"/>
              </a:cxn>
              <a:cxn ang="0">
                <a:pos x="1284" y="6"/>
              </a:cxn>
              <a:cxn ang="0">
                <a:pos x="1266" y="8"/>
              </a:cxn>
              <a:cxn ang="0">
                <a:pos x="1157" y="16"/>
              </a:cxn>
              <a:cxn ang="0">
                <a:pos x="1126" y="17"/>
              </a:cxn>
              <a:cxn ang="0">
                <a:pos x="1105" y="18"/>
              </a:cxn>
              <a:cxn ang="0">
                <a:pos x="1071" y="20"/>
              </a:cxn>
              <a:cxn ang="0">
                <a:pos x="1022" y="21"/>
              </a:cxn>
              <a:cxn ang="0">
                <a:pos x="993" y="21"/>
              </a:cxn>
              <a:cxn ang="0">
                <a:pos x="972" y="22"/>
              </a:cxn>
              <a:cxn ang="0">
                <a:pos x="956" y="23"/>
              </a:cxn>
              <a:cxn ang="0">
                <a:pos x="943" y="24"/>
              </a:cxn>
              <a:cxn ang="0">
                <a:pos x="871" y="28"/>
              </a:cxn>
              <a:cxn ang="0">
                <a:pos x="822" y="30"/>
              </a:cxn>
              <a:cxn ang="0">
                <a:pos x="811" y="31"/>
              </a:cxn>
              <a:cxn ang="0">
                <a:pos x="802" y="32"/>
              </a:cxn>
              <a:cxn ang="0">
                <a:pos x="794" y="33"/>
              </a:cxn>
              <a:cxn ang="0">
                <a:pos x="780" y="34"/>
              </a:cxn>
              <a:cxn ang="0">
                <a:pos x="745" y="36"/>
              </a:cxn>
              <a:cxn ang="0">
                <a:pos x="706" y="39"/>
              </a:cxn>
              <a:cxn ang="0">
                <a:pos x="679" y="40"/>
              </a:cxn>
              <a:cxn ang="0">
                <a:pos x="651" y="42"/>
              </a:cxn>
              <a:cxn ang="0">
                <a:pos x="620" y="43"/>
              </a:cxn>
              <a:cxn ang="0">
                <a:pos x="587" y="45"/>
              </a:cxn>
              <a:cxn ang="0">
                <a:pos x="531" y="48"/>
              </a:cxn>
              <a:cxn ang="0">
                <a:pos x="494" y="48"/>
              </a:cxn>
              <a:cxn ang="0">
                <a:pos x="488" y="48"/>
              </a:cxn>
              <a:cxn ang="0">
                <a:pos x="483" y="47"/>
              </a:cxn>
              <a:cxn ang="0">
                <a:pos x="468" y="45"/>
              </a:cxn>
              <a:cxn ang="0">
                <a:pos x="462" y="44"/>
              </a:cxn>
              <a:cxn ang="0">
                <a:pos x="422" y="40"/>
              </a:cxn>
              <a:cxn ang="0">
                <a:pos x="409" y="38"/>
              </a:cxn>
              <a:cxn ang="0">
                <a:pos x="397" y="37"/>
              </a:cxn>
              <a:cxn ang="0">
                <a:pos x="376" y="36"/>
              </a:cxn>
              <a:cxn ang="0">
                <a:pos x="367" y="36"/>
              </a:cxn>
              <a:cxn ang="0">
                <a:pos x="359" y="35"/>
              </a:cxn>
              <a:cxn ang="0">
                <a:pos x="352" y="33"/>
              </a:cxn>
              <a:cxn ang="0">
                <a:pos x="327" y="32"/>
              </a:cxn>
              <a:cxn ang="0">
                <a:pos x="281" y="31"/>
              </a:cxn>
              <a:cxn ang="0">
                <a:pos x="266" y="30"/>
              </a:cxn>
              <a:cxn ang="0">
                <a:pos x="258" y="29"/>
              </a:cxn>
              <a:cxn ang="0">
                <a:pos x="234" y="26"/>
              </a:cxn>
              <a:cxn ang="0">
                <a:pos x="228" y="25"/>
              </a:cxn>
              <a:cxn ang="0">
                <a:pos x="221" y="24"/>
              </a:cxn>
              <a:cxn ang="0">
                <a:pos x="212" y="23"/>
              </a:cxn>
              <a:cxn ang="0">
                <a:pos x="192" y="18"/>
              </a:cxn>
              <a:cxn ang="0">
                <a:pos x="183" y="16"/>
              </a:cxn>
              <a:cxn ang="0">
                <a:pos x="176" y="15"/>
              </a:cxn>
              <a:cxn ang="0">
                <a:pos x="170" y="14"/>
              </a:cxn>
              <a:cxn ang="0">
                <a:pos x="133" y="9"/>
              </a:cxn>
              <a:cxn ang="0">
                <a:pos x="120" y="7"/>
              </a:cxn>
              <a:cxn ang="0">
                <a:pos x="110" y="6"/>
              </a:cxn>
              <a:cxn ang="0">
                <a:pos x="74" y="5"/>
              </a:cxn>
              <a:cxn ang="0">
                <a:pos x="34" y="6"/>
              </a:cxn>
              <a:cxn ang="0">
                <a:pos x="0" y="9"/>
              </a:cxn>
            </a:cxnLst>
            <a:rect l="0" t="0" r="r" b="b"/>
            <a:pathLst>
              <a:path w="1518" h="49">
                <a:moveTo>
                  <a:pt x="1517" y="4"/>
                </a:moveTo>
                <a:lnTo>
                  <a:pt x="1507" y="2"/>
                </a:lnTo>
                <a:lnTo>
                  <a:pt x="1494" y="0"/>
                </a:lnTo>
                <a:lnTo>
                  <a:pt x="1452" y="1"/>
                </a:lnTo>
                <a:lnTo>
                  <a:pt x="1426" y="3"/>
                </a:lnTo>
                <a:lnTo>
                  <a:pt x="1395" y="4"/>
                </a:lnTo>
                <a:lnTo>
                  <a:pt x="1309" y="4"/>
                </a:lnTo>
                <a:lnTo>
                  <a:pt x="1292" y="5"/>
                </a:lnTo>
                <a:lnTo>
                  <a:pt x="1284" y="6"/>
                </a:lnTo>
                <a:lnTo>
                  <a:pt x="1266" y="8"/>
                </a:lnTo>
                <a:lnTo>
                  <a:pt x="1157" y="16"/>
                </a:lnTo>
                <a:lnTo>
                  <a:pt x="1126" y="17"/>
                </a:lnTo>
                <a:lnTo>
                  <a:pt x="1105" y="18"/>
                </a:lnTo>
                <a:lnTo>
                  <a:pt x="1071" y="20"/>
                </a:lnTo>
                <a:lnTo>
                  <a:pt x="1022" y="21"/>
                </a:lnTo>
                <a:lnTo>
                  <a:pt x="993" y="21"/>
                </a:lnTo>
                <a:lnTo>
                  <a:pt x="972" y="22"/>
                </a:lnTo>
                <a:lnTo>
                  <a:pt x="956" y="23"/>
                </a:lnTo>
                <a:lnTo>
                  <a:pt x="943" y="24"/>
                </a:lnTo>
                <a:lnTo>
                  <a:pt x="871" y="28"/>
                </a:lnTo>
                <a:lnTo>
                  <a:pt x="822" y="30"/>
                </a:lnTo>
                <a:lnTo>
                  <a:pt x="811" y="31"/>
                </a:lnTo>
                <a:lnTo>
                  <a:pt x="802" y="32"/>
                </a:lnTo>
                <a:lnTo>
                  <a:pt x="794" y="33"/>
                </a:lnTo>
                <a:lnTo>
                  <a:pt x="780" y="34"/>
                </a:lnTo>
                <a:lnTo>
                  <a:pt x="745" y="36"/>
                </a:lnTo>
                <a:lnTo>
                  <a:pt x="706" y="39"/>
                </a:lnTo>
                <a:lnTo>
                  <a:pt x="679" y="40"/>
                </a:lnTo>
                <a:lnTo>
                  <a:pt x="651" y="42"/>
                </a:lnTo>
                <a:lnTo>
                  <a:pt x="620" y="43"/>
                </a:lnTo>
                <a:lnTo>
                  <a:pt x="587" y="45"/>
                </a:lnTo>
                <a:lnTo>
                  <a:pt x="531" y="48"/>
                </a:lnTo>
                <a:lnTo>
                  <a:pt x="494" y="48"/>
                </a:lnTo>
                <a:lnTo>
                  <a:pt x="488" y="48"/>
                </a:lnTo>
                <a:lnTo>
                  <a:pt x="483" y="47"/>
                </a:lnTo>
                <a:lnTo>
                  <a:pt x="468" y="45"/>
                </a:lnTo>
                <a:lnTo>
                  <a:pt x="462" y="44"/>
                </a:lnTo>
                <a:lnTo>
                  <a:pt x="422" y="40"/>
                </a:lnTo>
                <a:lnTo>
                  <a:pt x="409" y="38"/>
                </a:lnTo>
                <a:lnTo>
                  <a:pt x="397" y="37"/>
                </a:lnTo>
                <a:lnTo>
                  <a:pt x="376" y="36"/>
                </a:lnTo>
                <a:lnTo>
                  <a:pt x="367" y="36"/>
                </a:lnTo>
                <a:lnTo>
                  <a:pt x="359" y="35"/>
                </a:lnTo>
                <a:lnTo>
                  <a:pt x="352" y="33"/>
                </a:lnTo>
                <a:lnTo>
                  <a:pt x="327" y="32"/>
                </a:lnTo>
                <a:lnTo>
                  <a:pt x="281" y="31"/>
                </a:lnTo>
                <a:lnTo>
                  <a:pt x="266" y="30"/>
                </a:lnTo>
                <a:lnTo>
                  <a:pt x="258" y="29"/>
                </a:lnTo>
                <a:lnTo>
                  <a:pt x="234" y="26"/>
                </a:lnTo>
                <a:lnTo>
                  <a:pt x="228" y="25"/>
                </a:lnTo>
                <a:lnTo>
                  <a:pt x="221" y="24"/>
                </a:lnTo>
                <a:lnTo>
                  <a:pt x="212" y="23"/>
                </a:lnTo>
                <a:lnTo>
                  <a:pt x="192" y="18"/>
                </a:lnTo>
                <a:lnTo>
                  <a:pt x="183" y="16"/>
                </a:lnTo>
                <a:lnTo>
                  <a:pt x="176" y="15"/>
                </a:lnTo>
                <a:lnTo>
                  <a:pt x="170" y="14"/>
                </a:lnTo>
                <a:lnTo>
                  <a:pt x="133" y="9"/>
                </a:lnTo>
                <a:lnTo>
                  <a:pt x="120" y="7"/>
                </a:lnTo>
                <a:lnTo>
                  <a:pt x="110" y="6"/>
                </a:lnTo>
                <a:lnTo>
                  <a:pt x="74" y="5"/>
                </a:lnTo>
                <a:lnTo>
                  <a:pt x="34" y="6"/>
                </a:lnTo>
                <a:lnTo>
                  <a:pt x="0" y="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44" name="SMARTPenAnnotation73"/>
          <p:cNvSpPr>
            <a:spLocks/>
          </p:cNvSpPr>
          <p:nvPr/>
        </p:nvSpPr>
        <p:spPr bwMode="auto">
          <a:xfrm>
            <a:off x="2571750" y="4300538"/>
            <a:ext cx="644525" cy="15875"/>
          </a:xfrm>
          <a:custGeom>
            <a:avLst/>
            <a:gdLst/>
            <a:ahLst/>
            <a:cxnLst>
              <a:cxn ang="0">
                <a:pos x="405" y="0"/>
              </a:cxn>
              <a:cxn ang="0">
                <a:pos x="400" y="2"/>
              </a:cxn>
              <a:cxn ang="0">
                <a:pos x="397" y="3"/>
              </a:cxn>
              <a:cxn ang="0">
                <a:pos x="394" y="4"/>
              </a:cxn>
              <a:cxn ang="0">
                <a:pos x="390" y="4"/>
              </a:cxn>
              <a:cxn ang="0">
                <a:pos x="386" y="5"/>
              </a:cxn>
              <a:cxn ang="0">
                <a:pos x="382" y="6"/>
              </a:cxn>
              <a:cxn ang="0">
                <a:pos x="378" y="7"/>
              </a:cxn>
              <a:cxn ang="0">
                <a:pos x="368" y="7"/>
              </a:cxn>
              <a:cxn ang="0">
                <a:pos x="354" y="8"/>
              </a:cxn>
              <a:cxn ang="0">
                <a:pos x="300" y="9"/>
              </a:cxn>
              <a:cxn ang="0">
                <a:pos x="0" y="9"/>
              </a:cxn>
            </a:cxnLst>
            <a:rect l="0" t="0" r="r" b="b"/>
            <a:pathLst>
              <a:path w="406" h="10">
                <a:moveTo>
                  <a:pt x="405" y="0"/>
                </a:moveTo>
                <a:lnTo>
                  <a:pt x="400" y="2"/>
                </a:lnTo>
                <a:lnTo>
                  <a:pt x="397" y="3"/>
                </a:lnTo>
                <a:lnTo>
                  <a:pt x="394" y="4"/>
                </a:lnTo>
                <a:lnTo>
                  <a:pt x="390" y="4"/>
                </a:lnTo>
                <a:lnTo>
                  <a:pt x="386" y="5"/>
                </a:lnTo>
                <a:lnTo>
                  <a:pt x="382" y="6"/>
                </a:lnTo>
                <a:lnTo>
                  <a:pt x="378" y="7"/>
                </a:lnTo>
                <a:lnTo>
                  <a:pt x="368" y="7"/>
                </a:lnTo>
                <a:lnTo>
                  <a:pt x="354" y="8"/>
                </a:lnTo>
                <a:lnTo>
                  <a:pt x="300" y="9"/>
                </a:lnTo>
                <a:lnTo>
                  <a:pt x="0" y="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45" name="SMARTPenAnnotation74"/>
          <p:cNvSpPr>
            <a:spLocks/>
          </p:cNvSpPr>
          <p:nvPr/>
        </p:nvSpPr>
        <p:spPr bwMode="auto">
          <a:xfrm>
            <a:off x="1279525" y="4651375"/>
            <a:ext cx="2759075" cy="185738"/>
          </a:xfrm>
          <a:custGeom>
            <a:avLst/>
            <a:gdLst/>
            <a:ahLst/>
            <a:cxnLst>
              <a:cxn ang="0">
                <a:pos x="1730" y="45"/>
              </a:cxn>
              <a:cxn ang="0">
                <a:pos x="1720" y="40"/>
              </a:cxn>
              <a:cxn ang="0">
                <a:pos x="1702" y="34"/>
              </a:cxn>
              <a:cxn ang="0">
                <a:pos x="1691" y="30"/>
              </a:cxn>
              <a:cxn ang="0">
                <a:pos x="1679" y="25"/>
              </a:cxn>
              <a:cxn ang="0">
                <a:pos x="1657" y="18"/>
              </a:cxn>
              <a:cxn ang="0">
                <a:pos x="1621" y="10"/>
              </a:cxn>
              <a:cxn ang="0">
                <a:pos x="1568" y="3"/>
              </a:cxn>
              <a:cxn ang="0">
                <a:pos x="1485" y="1"/>
              </a:cxn>
              <a:cxn ang="0">
                <a:pos x="1417" y="9"/>
              </a:cxn>
              <a:cxn ang="0">
                <a:pos x="1375" y="17"/>
              </a:cxn>
              <a:cxn ang="0">
                <a:pos x="1308" y="34"/>
              </a:cxn>
              <a:cxn ang="0">
                <a:pos x="1263" y="46"/>
              </a:cxn>
              <a:cxn ang="0">
                <a:pos x="1235" y="54"/>
              </a:cxn>
              <a:cxn ang="0">
                <a:pos x="1175" y="70"/>
              </a:cxn>
              <a:cxn ang="0">
                <a:pos x="1109" y="84"/>
              </a:cxn>
              <a:cxn ang="0">
                <a:pos x="1045" y="94"/>
              </a:cxn>
              <a:cxn ang="0">
                <a:pos x="1004" y="100"/>
              </a:cxn>
              <a:cxn ang="0">
                <a:pos x="964" y="106"/>
              </a:cxn>
              <a:cxn ang="0">
                <a:pos x="896" y="112"/>
              </a:cxn>
              <a:cxn ang="0">
                <a:pos x="822" y="113"/>
              </a:cxn>
              <a:cxn ang="0">
                <a:pos x="766" y="107"/>
              </a:cxn>
              <a:cxn ang="0">
                <a:pos x="724" y="100"/>
              </a:cxn>
              <a:cxn ang="0">
                <a:pos x="677" y="92"/>
              </a:cxn>
              <a:cxn ang="0">
                <a:pos x="595" y="71"/>
              </a:cxn>
              <a:cxn ang="0">
                <a:pos x="545" y="60"/>
              </a:cxn>
              <a:cxn ang="0">
                <a:pos x="406" y="35"/>
              </a:cxn>
              <a:cxn ang="0">
                <a:pos x="356" y="23"/>
              </a:cxn>
              <a:cxn ang="0">
                <a:pos x="318" y="16"/>
              </a:cxn>
              <a:cxn ang="0">
                <a:pos x="237" y="9"/>
              </a:cxn>
              <a:cxn ang="0">
                <a:pos x="160" y="16"/>
              </a:cxn>
              <a:cxn ang="0">
                <a:pos x="99" y="21"/>
              </a:cxn>
            </a:cxnLst>
            <a:rect l="0" t="0" r="r" b="b"/>
            <a:pathLst>
              <a:path w="1738" h="117">
                <a:moveTo>
                  <a:pt x="1737" y="49"/>
                </a:moveTo>
                <a:lnTo>
                  <a:pt x="1730" y="45"/>
                </a:lnTo>
                <a:lnTo>
                  <a:pt x="1726" y="43"/>
                </a:lnTo>
                <a:lnTo>
                  <a:pt x="1720" y="40"/>
                </a:lnTo>
                <a:lnTo>
                  <a:pt x="1712" y="37"/>
                </a:lnTo>
                <a:lnTo>
                  <a:pt x="1702" y="34"/>
                </a:lnTo>
                <a:lnTo>
                  <a:pt x="1697" y="32"/>
                </a:lnTo>
                <a:lnTo>
                  <a:pt x="1691" y="30"/>
                </a:lnTo>
                <a:lnTo>
                  <a:pt x="1685" y="27"/>
                </a:lnTo>
                <a:lnTo>
                  <a:pt x="1679" y="25"/>
                </a:lnTo>
                <a:lnTo>
                  <a:pt x="1673" y="23"/>
                </a:lnTo>
                <a:lnTo>
                  <a:pt x="1657" y="18"/>
                </a:lnTo>
                <a:lnTo>
                  <a:pt x="1645" y="15"/>
                </a:lnTo>
                <a:lnTo>
                  <a:pt x="1621" y="10"/>
                </a:lnTo>
                <a:lnTo>
                  <a:pt x="1609" y="7"/>
                </a:lnTo>
                <a:lnTo>
                  <a:pt x="1568" y="3"/>
                </a:lnTo>
                <a:lnTo>
                  <a:pt x="1530" y="0"/>
                </a:lnTo>
                <a:lnTo>
                  <a:pt x="1485" y="1"/>
                </a:lnTo>
                <a:lnTo>
                  <a:pt x="1438" y="6"/>
                </a:lnTo>
                <a:lnTo>
                  <a:pt x="1417" y="9"/>
                </a:lnTo>
                <a:lnTo>
                  <a:pt x="1408" y="10"/>
                </a:lnTo>
                <a:lnTo>
                  <a:pt x="1375" y="17"/>
                </a:lnTo>
                <a:lnTo>
                  <a:pt x="1355" y="22"/>
                </a:lnTo>
                <a:lnTo>
                  <a:pt x="1308" y="34"/>
                </a:lnTo>
                <a:lnTo>
                  <a:pt x="1283" y="40"/>
                </a:lnTo>
                <a:lnTo>
                  <a:pt x="1263" y="46"/>
                </a:lnTo>
                <a:lnTo>
                  <a:pt x="1248" y="50"/>
                </a:lnTo>
                <a:lnTo>
                  <a:pt x="1235" y="54"/>
                </a:lnTo>
                <a:lnTo>
                  <a:pt x="1218" y="59"/>
                </a:lnTo>
                <a:lnTo>
                  <a:pt x="1175" y="70"/>
                </a:lnTo>
                <a:lnTo>
                  <a:pt x="1131" y="80"/>
                </a:lnTo>
                <a:lnTo>
                  <a:pt x="1109" y="84"/>
                </a:lnTo>
                <a:lnTo>
                  <a:pt x="1071" y="91"/>
                </a:lnTo>
                <a:lnTo>
                  <a:pt x="1045" y="94"/>
                </a:lnTo>
                <a:lnTo>
                  <a:pt x="1016" y="97"/>
                </a:lnTo>
                <a:lnTo>
                  <a:pt x="1004" y="100"/>
                </a:lnTo>
                <a:lnTo>
                  <a:pt x="993" y="102"/>
                </a:lnTo>
                <a:lnTo>
                  <a:pt x="964" y="106"/>
                </a:lnTo>
                <a:lnTo>
                  <a:pt x="922" y="109"/>
                </a:lnTo>
                <a:lnTo>
                  <a:pt x="896" y="112"/>
                </a:lnTo>
                <a:lnTo>
                  <a:pt x="856" y="116"/>
                </a:lnTo>
                <a:lnTo>
                  <a:pt x="822" y="113"/>
                </a:lnTo>
                <a:lnTo>
                  <a:pt x="796" y="109"/>
                </a:lnTo>
                <a:lnTo>
                  <a:pt x="766" y="107"/>
                </a:lnTo>
                <a:lnTo>
                  <a:pt x="753" y="105"/>
                </a:lnTo>
                <a:lnTo>
                  <a:pt x="724" y="100"/>
                </a:lnTo>
                <a:lnTo>
                  <a:pt x="693" y="95"/>
                </a:lnTo>
                <a:lnTo>
                  <a:pt x="677" y="92"/>
                </a:lnTo>
                <a:lnTo>
                  <a:pt x="644" y="84"/>
                </a:lnTo>
                <a:lnTo>
                  <a:pt x="595" y="71"/>
                </a:lnTo>
                <a:lnTo>
                  <a:pt x="578" y="67"/>
                </a:lnTo>
                <a:lnTo>
                  <a:pt x="545" y="60"/>
                </a:lnTo>
                <a:lnTo>
                  <a:pt x="508" y="53"/>
                </a:lnTo>
                <a:lnTo>
                  <a:pt x="406" y="35"/>
                </a:lnTo>
                <a:lnTo>
                  <a:pt x="392" y="31"/>
                </a:lnTo>
                <a:lnTo>
                  <a:pt x="356" y="23"/>
                </a:lnTo>
                <a:lnTo>
                  <a:pt x="341" y="19"/>
                </a:lnTo>
                <a:lnTo>
                  <a:pt x="318" y="16"/>
                </a:lnTo>
                <a:lnTo>
                  <a:pt x="289" y="11"/>
                </a:lnTo>
                <a:lnTo>
                  <a:pt x="237" y="9"/>
                </a:lnTo>
                <a:lnTo>
                  <a:pt x="199" y="12"/>
                </a:lnTo>
                <a:lnTo>
                  <a:pt x="160" y="16"/>
                </a:lnTo>
                <a:lnTo>
                  <a:pt x="123" y="18"/>
                </a:lnTo>
                <a:lnTo>
                  <a:pt x="99" y="21"/>
                </a:lnTo>
                <a:lnTo>
                  <a:pt x="0" y="31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46" name="SMARTPenAnnotation75"/>
          <p:cNvSpPr>
            <a:spLocks/>
          </p:cNvSpPr>
          <p:nvPr/>
        </p:nvSpPr>
        <p:spPr bwMode="auto">
          <a:xfrm>
            <a:off x="4129088" y="4716463"/>
            <a:ext cx="1095375" cy="69850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21" y="40"/>
              </a:cxn>
              <a:cxn ang="0">
                <a:pos x="33" y="38"/>
              </a:cxn>
              <a:cxn ang="0">
                <a:pos x="40" y="37"/>
              </a:cxn>
              <a:cxn ang="0">
                <a:pos x="56" y="36"/>
              </a:cxn>
              <a:cxn ang="0">
                <a:pos x="72" y="35"/>
              </a:cxn>
              <a:cxn ang="0">
                <a:pos x="86" y="35"/>
              </a:cxn>
              <a:cxn ang="0">
                <a:pos x="98" y="36"/>
              </a:cxn>
              <a:cxn ang="0">
                <a:pos x="201" y="41"/>
              </a:cxn>
              <a:cxn ang="0">
                <a:pos x="255" y="43"/>
              </a:cxn>
              <a:cxn ang="0">
                <a:pos x="282" y="43"/>
              </a:cxn>
              <a:cxn ang="0">
                <a:pos x="305" y="43"/>
              </a:cxn>
              <a:cxn ang="0">
                <a:pos x="325" y="42"/>
              </a:cxn>
              <a:cxn ang="0">
                <a:pos x="343" y="41"/>
              </a:cxn>
              <a:cxn ang="0">
                <a:pos x="358" y="40"/>
              </a:cxn>
              <a:cxn ang="0">
                <a:pos x="373" y="38"/>
              </a:cxn>
              <a:cxn ang="0">
                <a:pos x="398" y="33"/>
              </a:cxn>
              <a:cxn ang="0">
                <a:pos x="415" y="30"/>
              </a:cxn>
              <a:cxn ang="0">
                <a:pos x="446" y="22"/>
              </a:cxn>
              <a:cxn ang="0">
                <a:pos x="468" y="17"/>
              </a:cxn>
              <a:cxn ang="0">
                <a:pos x="487" y="11"/>
              </a:cxn>
              <a:cxn ang="0">
                <a:pos x="500" y="7"/>
              </a:cxn>
              <a:cxn ang="0">
                <a:pos x="516" y="2"/>
              </a:cxn>
              <a:cxn ang="0">
                <a:pos x="521" y="1"/>
              </a:cxn>
              <a:cxn ang="0">
                <a:pos x="531" y="0"/>
              </a:cxn>
              <a:cxn ang="0">
                <a:pos x="549" y="0"/>
              </a:cxn>
              <a:cxn ang="0">
                <a:pos x="578" y="2"/>
              </a:cxn>
              <a:cxn ang="0">
                <a:pos x="595" y="3"/>
              </a:cxn>
              <a:cxn ang="0">
                <a:pos x="601" y="4"/>
              </a:cxn>
              <a:cxn ang="0">
                <a:pos x="606" y="5"/>
              </a:cxn>
              <a:cxn ang="0">
                <a:pos x="609" y="6"/>
              </a:cxn>
              <a:cxn ang="0">
                <a:pos x="615" y="7"/>
              </a:cxn>
              <a:cxn ang="0">
                <a:pos x="627" y="8"/>
              </a:cxn>
              <a:cxn ang="0">
                <a:pos x="631" y="8"/>
              </a:cxn>
              <a:cxn ang="0">
                <a:pos x="636" y="9"/>
              </a:cxn>
              <a:cxn ang="0">
                <a:pos x="642" y="10"/>
              </a:cxn>
              <a:cxn ang="0">
                <a:pos x="652" y="10"/>
              </a:cxn>
              <a:cxn ang="0">
                <a:pos x="661" y="9"/>
              </a:cxn>
              <a:cxn ang="0">
                <a:pos x="671" y="8"/>
              </a:cxn>
              <a:cxn ang="0">
                <a:pos x="675" y="7"/>
              </a:cxn>
              <a:cxn ang="0">
                <a:pos x="678" y="6"/>
              </a:cxn>
              <a:cxn ang="0">
                <a:pos x="683" y="4"/>
              </a:cxn>
              <a:cxn ang="0">
                <a:pos x="689" y="4"/>
              </a:cxn>
            </a:cxnLst>
            <a:rect l="0" t="0" r="r" b="b"/>
            <a:pathLst>
              <a:path w="690" h="44">
                <a:moveTo>
                  <a:pt x="0" y="40"/>
                </a:moveTo>
                <a:lnTo>
                  <a:pt x="21" y="40"/>
                </a:lnTo>
                <a:lnTo>
                  <a:pt x="33" y="38"/>
                </a:lnTo>
                <a:lnTo>
                  <a:pt x="40" y="37"/>
                </a:lnTo>
                <a:lnTo>
                  <a:pt x="56" y="36"/>
                </a:lnTo>
                <a:lnTo>
                  <a:pt x="72" y="35"/>
                </a:lnTo>
                <a:lnTo>
                  <a:pt x="86" y="35"/>
                </a:lnTo>
                <a:lnTo>
                  <a:pt x="98" y="36"/>
                </a:lnTo>
                <a:lnTo>
                  <a:pt x="201" y="41"/>
                </a:lnTo>
                <a:lnTo>
                  <a:pt x="255" y="43"/>
                </a:lnTo>
                <a:lnTo>
                  <a:pt x="282" y="43"/>
                </a:lnTo>
                <a:lnTo>
                  <a:pt x="305" y="43"/>
                </a:lnTo>
                <a:lnTo>
                  <a:pt x="325" y="42"/>
                </a:lnTo>
                <a:lnTo>
                  <a:pt x="343" y="41"/>
                </a:lnTo>
                <a:lnTo>
                  <a:pt x="358" y="40"/>
                </a:lnTo>
                <a:lnTo>
                  <a:pt x="373" y="38"/>
                </a:lnTo>
                <a:lnTo>
                  <a:pt x="398" y="33"/>
                </a:lnTo>
                <a:lnTo>
                  <a:pt x="415" y="30"/>
                </a:lnTo>
                <a:lnTo>
                  <a:pt x="446" y="22"/>
                </a:lnTo>
                <a:lnTo>
                  <a:pt x="468" y="17"/>
                </a:lnTo>
                <a:lnTo>
                  <a:pt x="487" y="11"/>
                </a:lnTo>
                <a:lnTo>
                  <a:pt x="500" y="7"/>
                </a:lnTo>
                <a:lnTo>
                  <a:pt x="516" y="2"/>
                </a:lnTo>
                <a:lnTo>
                  <a:pt x="521" y="1"/>
                </a:lnTo>
                <a:lnTo>
                  <a:pt x="531" y="0"/>
                </a:lnTo>
                <a:lnTo>
                  <a:pt x="549" y="0"/>
                </a:lnTo>
                <a:lnTo>
                  <a:pt x="578" y="2"/>
                </a:lnTo>
                <a:lnTo>
                  <a:pt x="595" y="3"/>
                </a:lnTo>
                <a:lnTo>
                  <a:pt x="601" y="4"/>
                </a:lnTo>
                <a:lnTo>
                  <a:pt x="606" y="5"/>
                </a:lnTo>
                <a:lnTo>
                  <a:pt x="609" y="6"/>
                </a:lnTo>
                <a:lnTo>
                  <a:pt x="615" y="7"/>
                </a:lnTo>
                <a:lnTo>
                  <a:pt x="627" y="8"/>
                </a:lnTo>
                <a:lnTo>
                  <a:pt x="631" y="8"/>
                </a:lnTo>
                <a:lnTo>
                  <a:pt x="636" y="9"/>
                </a:lnTo>
                <a:lnTo>
                  <a:pt x="642" y="10"/>
                </a:lnTo>
                <a:lnTo>
                  <a:pt x="652" y="10"/>
                </a:lnTo>
                <a:lnTo>
                  <a:pt x="661" y="9"/>
                </a:lnTo>
                <a:lnTo>
                  <a:pt x="671" y="8"/>
                </a:lnTo>
                <a:lnTo>
                  <a:pt x="675" y="7"/>
                </a:lnTo>
                <a:lnTo>
                  <a:pt x="678" y="6"/>
                </a:lnTo>
                <a:lnTo>
                  <a:pt x="683" y="4"/>
                </a:lnTo>
                <a:lnTo>
                  <a:pt x="689" y="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47" name="SMARTPenAnnotation76"/>
          <p:cNvSpPr>
            <a:spLocks/>
          </p:cNvSpPr>
          <p:nvPr/>
        </p:nvSpPr>
        <p:spPr bwMode="auto">
          <a:xfrm>
            <a:off x="4114800" y="5137150"/>
            <a:ext cx="3209925" cy="214313"/>
          </a:xfrm>
          <a:custGeom>
            <a:avLst/>
            <a:gdLst/>
            <a:ahLst/>
            <a:cxnLst>
              <a:cxn ang="0">
                <a:pos x="2007" y="4"/>
              </a:cxn>
              <a:cxn ang="0">
                <a:pos x="1973" y="1"/>
              </a:cxn>
              <a:cxn ang="0">
                <a:pos x="1943" y="9"/>
              </a:cxn>
              <a:cxn ang="0">
                <a:pos x="1926" y="15"/>
              </a:cxn>
              <a:cxn ang="0">
                <a:pos x="1911" y="21"/>
              </a:cxn>
              <a:cxn ang="0">
                <a:pos x="1890" y="27"/>
              </a:cxn>
              <a:cxn ang="0">
                <a:pos x="1845" y="31"/>
              </a:cxn>
              <a:cxn ang="0">
                <a:pos x="1813" y="37"/>
              </a:cxn>
              <a:cxn ang="0">
                <a:pos x="1795" y="41"/>
              </a:cxn>
              <a:cxn ang="0">
                <a:pos x="1773" y="47"/>
              </a:cxn>
              <a:cxn ang="0">
                <a:pos x="1721" y="58"/>
              </a:cxn>
              <a:cxn ang="0">
                <a:pos x="1690" y="63"/>
              </a:cxn>
              <a:cxn ang="0">
                <a:pos x="1624" y="70"/>
              </a:cxn>
              <a:cxn ang="0">
                <a:pos x="1551" y="77"/>
              </a:cxn>
              <a:cxn ang="0">
                <a:pos x="1480" y="84"/>
              </a:cxn>
              <a:cxn ang="0">
                <a:pos x="1447" y="90"/>
              </a:cxn>
              <a:cxn ang="0">
                <a:pos x="1403" y="98"/>
              </a:cxn>
              <a:cxn ang="0">
                <a:pos x="1241" y="121"/>
              </a:cxn>
              <a:cxn ang="0">
                <a:pos x="1079" y="134"/>
              </a:cxn>
              <a:cxn ang="0">
                <a:pos x="969" y="130"/>
              </a:cxn>
              <a:cxn ang="0">
                <a:pos x="867" y="126"/>
              </a:cxn>
              <a:cxn ang="0">
                <a:pos x="837" y="122"/>
              </a:cxn>
              <a:cxn ang="0">
                <a:pos x="817" y="117"/>
              </a:cxn>
              <a:cxn ang="0">
                <a:pos x="788" y="109"/>
              </a:cxn>
              <a:cxn ang="0">
                <a:pos x="758" y="102"/>
              </a:cxn>
              <a:cxn ang="0">
                <a:pos x="668" y="88"/>
              </a:cxn>
              <a:cxn ang="0">
                <a:pos x="621" y="81"/>
              </a:cxn>
              <a:cxn ang="0">
                <a:pos x="568" y="73"/>
              </a:cxn>
              <a:cxn ang="0">
                <a:pos x="448" y="67"/>
              </a:cxn>
              <a:cxn ang="0">
                <a:pos x="397" y="59"/>
              </a:cxn>
              <a:cxn ang="0">
                <a:pos x="361" y="53"/>
              </a:cxn>
              <a:cxn ang="0">
                <a:pos x="325" y="47"/>
              </a:cxn>
              <a:cxn ang="0">
                <a:pos x="294" y="41"/>
              </a:cxn>
              <a:cxn ang="0">
                <a:pos x="261" y="35"/>
              </a:cxn>
              <a:cxn ang="0">
                <a:pos x="133" y="8"/>
              </a:cxn>
              <a:cxn ang="0">
                <a:pos x="14" y="4"/>
              </a:cxn>
              <a:cxn ang="0">
                <a:pos x="0" y="9"/>
              </a:cxn>
            </a:cxnLst>
            <a:rect l="0" t="0" r="r" b="b"/>
            <a:pathLst>
              <a:path w="2022" h="135">
                <a:moveTo>
                  <a:pt x="2021" y="4"/>
                </a:moveTo>
                <a:lnTo>
                  <a:pt x="2007" y="4"/>
                </a:lnTo>
                <a:lnTo>
                  <a:pt x="1982" y="0"/>
                </a:lnTo>
                <a:lnTo>
                  <a:pt x="1973" y="1"/>
                </a:lnTo>
                <a:lnTo>
                  <a:pt x="1959" y="4"/>
                </a:lnTo>
                <a:lnTo>
                  <a:pt x="1943" y="9"/>
                </a:lnTo>
                <a:lnTo>
                  <a:pt x="1934" y="12"/>
                </a:lnTo>
                <a:lnTo>
                  <a:pt x="1926" y="15"/>
                </a:lnTo>
                <a:lnTo>
                  <a:pt x="1918" y="18"/>
                </a:lnTo>
                <a:lnTo>
                  <a:pt x="1911" y="21"/>
                </a:lnTo>
                <a:lnTo>
                  <a:pt x="1903" y="24"/>
                </a:lnTo>
                <a:lnTo>
                  <a:pt x="1890" y="27"/>
                </a:lnTo>
                <a:lnTo>
                  <a:pt x="1860" y="30"/>
                </a:lnTo>
                <a:lnTo>
                  <a:pt x="1845" y="31"/>
                </a:lnTo>
                <a:lnTo>
                  <a:pt x="1830" y="35"/>
                </a:lnTo>
                <a:lnTo>
                  <a:pt x="1813" y="37"/>
                </a:lnTo>
                <a:lnTo>
                  <a:pt x="1804" y="39"/>
                </a:lnTo>
                <a:lnTo>
                  <a:pt x="1795" y="41"/>
                </a:lnTo>
                <a:lnTo>
                  <a:pt x="1786" y="44"/>
                </a:lnTo>
                <a:lnTo>
                  <a:pt x="1773" y="47"/>
                </a:lnTo>
                <a:lnTo>
                  <a:pt x="1738" y="55"/>
                </a:lnTo>
                <a:lnTo>
                  <a:pt x="1721" y="58"/>
                </a:lnTo>
                <a:lnTo>
                  <a:pt x="1705" y="60"/>
                </a:lnTo>
                <a:lnTo>
                  <a:pt x="1690" y="63"/>
                </a:lnTo>
                <a:lnTo>
                  <a:pt x="1656" y="66"/>
                </a:lnTo>
                <a:lnTo>
                  <a:pt x="1624" y="70"/>
                </a:lnTo>
                <a:lnTo>
                  <a:pt x="1603" y="73"/>
                </a:lnTo>
                <a:lnTo>
                  <a:pt x="1551" y="77"/>
                </a:lnTo>
                <a:lnTo>
                  <a:pt x="1505" y="81"/>
                </a:lnTo>
                <a:lnTo>
                  <a:pt x="1480" y="84"/>
                </a:lnTo>
                <a:lnTo>
                  <a:pt x="1461" y="87"/>
                </a:lnTo>
                <a:lnTo>
                  <a:pt x="1447" y="90"/>
                </a:lnTo>
                <a:lnTo>
                  <a:pt x="1426" y="94"/>
                </a:lnTo>
                <a:lnTo>
                  <a:pt x="1403" y="98"/>
                </a:lnTo>
                <a:lnTo>
                  <a:pt x="1280" y="117"/>
                </a:lnTo>
                <a:lnTo>
                  <a:pt x="1241" y="121"/>
                </a:lnTo>
                <a:lnTo>
                  <a:pt x="1136" y="131"/>
                </a:lnTo>
                <a:lnTo>
                  <a:pt x="1079" y="134"/>
                </a:lnTo>
                <a:lnTo>
                  <a:pt x="1028" y="132"/>
                </a:lnTo>
                <a:lnTo>
                  <a:pt x="969" y="130"/>
                </a:lnTo>
                <a:lnTo>
                  <a:pt x="918" y="130"/>
                </a:lnTo>
                <a:lnTo>
                  <a:pt x="867" y="126"/>
                </a:lnTo>
                <a:lnTo>
                  <a:pt x="846" y="124"/>
                </a:lnTo>
                <a:lnTo>
                  <a:pt x="837" y="122"/>
                </a:lnTo>
                <a:lnTo>
                  <a:pt x="827" y="120"/>
                </a:lnTo>
                <a:lnTo>
                  <a:pt x="817" y="117"/>
                </a:lnTo>
                <a:lnTo>
                  <a:pt x="807" y="114"/>
                </a:lnTo>
                <a:lnTo>
                  <a:pt x="788" y="109"/>
                </a:lnTo>
                <a:lnTo>
                  <a:pt x="778" y="106"/>
                </a:lnTo>
                <a:lnTo>
                  <a:pt x="758" y="102"/>
                </a:lnTo>
                <a:lnTo>
                  <a:pt x="738" y="99"/>
                </a:lnTo>
                <a:lnTo>
                  <a:pt x="668" y="88"/>
                </a:lnTo>
                <a:lnTo>
                  <a:pt x="648" y="84"/>
                </a:lnTo>
                <a:lnTo>
                  <a:pt x="621" y="81"/>
                </a:lnTo>
                <a:lnTo>
                  <a:pt x="594" y="77"/>
                </a:lnTo>
                <a:lnTo>
                  <a:pt x="568" y="73"/>
                </a:lnTo>
                <a:lnTo>
                  <a:pt x="510" y="71"/>
                </a:lnTo>
                <a:lnTo>
                  <a:pt x="448" y="67"/>
                </a:lnTo>
                <a:lnTo>
                  <a:pt x="421" y="65"/>
                </a:lnTo>
                <a:lnTo>
                  <a:pt x="397" y="59"/>
                </a:lnTo>
                <a:lnTo>
                  <a:pt x="377" y="56"/>
                </a:lnTo>
                <a:lnTo>
                  <a:pt x="361" y="53"/>
                </a:lnTo>
                <a:lnTo>
                  <a:pt x="339" y="50"/>
                </a:lnTo>
                <a:lnTo>
                  <a:pt x="325" y="47"/>
                </a:lnTo>
                <a:lnTo>
                  <a:pt x="317" y="44"/>
                </a:lnTo>
                <a:lnTo>
                  <a:pt x="294" y="41"/>
                </a:lnTo>
                <a:lnTo>
                  <a:pt x="280" y="39"/>
                </a:lnTo>
                <a:lnTo>
                  <a:pt x="261" y="35"/>
                </a:lnTo>
                <a:lnTo>
                  <a:pt x="154" y="12"/>
                </a:lnTo>
                <a:lnTo>
                  <a:pt x="133" y="8"/>
                </a:lnTo>
                <a:lnTo>
                  <a:pt x="79" y="4"/>
                </a:lnTo>
                <a:lnTo>
                  <a:pt x="14" y="4"/>
                </a:lnTo>
                <a:lnTo>
                  <a:pt x="7" y="5"/>
                </a:lnTo>
                <a:lnTo>
                  <a:pt x="0" y="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48" name="SMARTPenAnnotation77"/>
          <p:cNvSpPr>
            <a:spLocks/>
          </p:cNvSpPr>
          <p:nvPr/>
        </p:nvSpPr>
        <p:spPr bwMode="auto">
          <a:xfrm>
            <a:off x="7015163" y="6037263"/>
            <a:ext cx="1423987" cy="61912"/>
          </a:xfrm>
          <a:custGeom>
            <a:avLst/>
            <a:gdLst/>
            <a:ahLst/>
            <a:cxnLst>
              <a:cxn ang="0">
                <a:pos x="896" y="36"/>
              </a:cxn>
              <a:cxn ang="0">
                <a:pos x="879" y="36"/>
              </a:cxn>
              <a:cxn ang="0">
                <a:pos x="850" y="38"/>
              </a:cxn>
              <a:cxn ang="0">
                <a:pos x="830" y="37"/>
              </a:cxn>
              <a:cxn ang="0">
                <a:pos x="808" y="35"/>
              </a:cxn>
              <a:cxn ang="0">
                <a:pos x="783" y="32"/>
              </a:cxn>
              <a:cxn ang="0">
                <a:pos x="722" y="24"/>
              </a:cxn>
              <a:cxn ang="0">
                <a:pos x="688" y="19"/>
              </a:cxn>
              <a:cxn ang="0">
                <a:pos x="607" y="9"/>
              </a:cxn>
              <a:cxn ang="0">
                <a:pos x="562" y="4"/>
              </a:cxn>
              <a:cxn ang="0">
                <a:pos x="518" y="2"/>
              </a:cxn>
              <a:cxn ang="0">
                <a:pos x="475" y="0"/>
              </a:cxn>
              <a:cxn ang="0">
                <a:pos x="196" y="0"/>
              </a:cxn>
              <a:cxn ang="0">
                <a:pos x="164" y="1"/>
              </a:cxn>
              <a:cxn ang="0">
                <a:pos x="135" y="2"/>
              </a:cxn>
              <a:cxn ang="0">
                <a:pos x="0" y="31"/>
              </a:cxn>
            </a:cxnLst>
            <a:rect l="0" t="0" r="r" b="b"/>
            <a:pathLst>
              <a:path w="897" h="39">
                <a:moveTo>
                  <a:pt x="896" y="36"/>
                </a:moveTo>
                <a:lnTo>
                  <a:pt x="879" y="36"/>
                </a:lnTo>
                <a:lnTo>
                  <a:pt x="850" y="38"/>
                </a:lnTo>
                <a:lnTo>
                  <a:pt x="830" y="37"/>
                </a:lnTo>
                <a:lnTo>
                  <a:pt x="808" y="35"/>
                </a:lnTo>
                <a:lnTo>
                  <a:pt x="783" y="32"/>
                </a:lnTo>
                <a:lnTo>
                  <a:pt x="722" y="24"/>
                </a:lnTo>
                <a:lnTo>
                  <a:pt x="688" y="19"/>
                </a:lnTo>
                <a:lnTo>
                  <a:pt x="607" y="9"/>
                </a:lnTo>
                <a:lnTo>
                  <a:pt x="562" y="4"/>
                </a:lnTo>
                <a:lnTo>
                  <a:pt x="518" y="2"/>
                </a:lnTo>
                <a:lnTo>
                  <a:pt x="475" y="0"/>
                </a:lnTo>
                <a:lnTo>
                  <a:pt x="196" y="0"/>
                </a:lnTo>
                <a:lnTo>
                  <a:pt x="164" y="1"/>
                </a:lnTo>
                <a:lnTo>
                  <a:pt x="135" y="2"/>
                </a:lnTo>
                <a:lnTo>
                  <a:pt x="0" y="31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49" name="SMARTPenAnnotation78"/>
          <p:cNvSpPr>
            <a:spLocks/>
          </p:cNvSpPr>
          <p:nvPr/>
        </p:nvSpPr>
        <p:spPr bwMode="auto">
          <a:xfrm>
            <a:off x="2351088" y="6057900"/>
            <a:ext cx="2373312" cy="115888"/>
          </a:xfrm>
          <a:custGeom>
            <a:avLst/>
            <a:gdLst/>
            <a:ahLst/>
            <a:cxnLst>
              <a:cxn ang="0">
                <a:pos x="1494" y="0"/>
              </a:cxn>
              <a:cxn ang="0">
                <a:pos x="1486" y="0"/>
              </a:cxn>
              <a:cxn ang="0">
                <a:pos x="1484" y="1"/>
              </a:cxn>
              <a:cxn ang="0">
                <a:pos x="1479" y="2"/>
              </a:cxn>
              <a:cxn ang="0">
                <a:pos x="1473" y="4"/>
              </a:cxn>
              <a:cxn ang="0">
                <a:pos x="1449" y="6"/>
              </a:cxn>
              <a:cxn ang="0">
                <a:pos x="1443" y="7"/>
              </a:cxn>
              <a:cxn ang="0">
                <a:pos x="1435" y="9"/>
              </a:cxn>
              <a:cxn ang="0">
                <a:pos x="1417" y="13"/>
              </a:cxn>
              <a:cxn ang="0">
                <a:pos x="1403" y="17"/>
              </a:cxn>
              <a:cxn ang="0">
                <a:pos x="1397" y="19"/>
              </a:cxn>
              <a:cxn ang="0">
                <a:pos x="1388" y="21"/>
              </a:cxn>
              <a:cxn ang="0">
                <a:pos x="1377" y="22"/>
              </a:cxn>
              <a:cxn ang="0">
                <a:pos x="1365" y="24"/>
              </a:cxn>
              <a:cxn ang="0">
                <a:pos x="1333" y="27"/>
              </a:cxn>
              <a:cxn ang="0">
                <a:pos x="1299" y="30"/>
              </a:cxn>
              <a:cxn ang="0">
                <a:pos x="1261" y="34"/>
              </a:cxn>
              <a:cxn ang="0">
                <a:pos x="1237" y="36"/>
              </a:cxn>
              <a:cxn ang="0">
                <a:pos x="1223" y="38"/>
              </a:cxn>
              <a:cxn ang="0">
                <a:pos x="1202" y="42"/>
              </a:cxn>
              <a:cxn ang="0">
                <a:pos x="1191" y="44"/>
              </a:cxn>
              <a:cxn ang="0">
                <a:pos x="1161" y="47"/>
              </a:cxn>
              <a:cxn ang="0">
                <a:pos x="1103" y="51"/>
              </a:cxn>
              <a:cxn ang="0">
                <a:pos x="1060" y="51"/>
              </a:cxn>
              <a:cxn ang="0">
                <a:pos x="1016" y="50"/>
              </a:cxn>
              <a:cxn ang="0">
                <a:pos x="938" y="46"/>
              </a:cxn>
              <a:cxn ang="0">
                <a:pos x="909" y="45"/>
              </a:cxn>
              <a:cxn ang="0">
                <a:pos x="649" y="45"/>
              </a:cxn>
              <a:cxn ang="0">
                <a:pos x="618" y="46"/>
              </a:cxn>
              <a:cxn ang="0">
                <a:pos x="592" y="46"/>
              </a:cxn>
              <a:cxn ang="0">
                <a:pos x="570" y="47"/>
              </a:cxn>
              <a:cxn ang="0">
                <a:pos x="553" y="49"/>
              </a:cxn>
              <a:cxn ang="0">
                <a:pos x="539" y="50"/>
              </a:cxn>
              <a:cxn ang="0">
                <a:pos x="527" y="51"/>
              </a:cxn>
              <a:cxn ang="0">
                <a:pos x="517" y="53"/>
              </a:cxn>
              <a:cxn ang="0">
                <a:pos x="499" y="56"/>
              </a:cxn>
              <a:cxn ang="0">
                <a:pos x="464" y="59"/>
              </a:cxn>
              <a:cxn ang="0">
                <a:pos x="452" y="61"/>
              </a:cxn>
              <a:cxn ang="0">
                <a:pos x="439" y="63"/>
              </a:cxn>
              <a:cxn ang="0">
                <a:pos x="425" y="65"/>
              </a:cxn>
              <a:cxn ang="0">
                <a:pos x="383" y="67"/>
              </a:cxn>
              <a:cxn ang="0">
                <a:pos x="223" y="71"/>
              </a:cxn>
              <a:cxn ang="0">
                <a:pos x="178" y="72"/>
              </a:cxn>
              <a:cxn ang="0">
                <a:pos x="158" y="71"/>
              </a:cxn>
              <a:cxn ang="0">
                <a:pos x="72" y="65"/>
              </a:cxn>
              <a:cxn ang="0">
                <a:pos x="50" y="63"/>
              </a:cxn>
              <a:cxn ang="0">
                <a:pos x="41" y="62"/>
              </a:cxn>
              <a:cxn ang="0">
                <a:pos x="33" y="61"/>
              </a:cxn>
              <a:cxn ang="0">
                <a:pos x="26" y="60"/>
              </a:cxn>
              <a:cxn ang="0">
                <a:pos x="0" y="54"/>
              </a:cxn>
            </a:cxnLst>
            <a:rect l="0" t="0" r="r" b="b"/>
            <a:pathLst>
              <a:path w="1495" h="73">
                <a:moveTo>
                  <a:pt x="1494" y="0"/>
                </a:moveTo>
                <a:lnTo>
                  <a:pt x="1486" y="0"/>
                </a:lnTo>
                <a:lnTo>
                  <a:pt x="1484" y="1"/>
                </a:lnTo>
                <a:lnTo>
                  <a:pt x="1479" y="2"/>
                </a:lnTo>
                <a:lnTo>
                  <a:pt x="1473" y="4"/>
                </a:lnTo>
                <a:lnTo>
                  <a:pt x="1449" y="6"/>
                </a:lnTo>
                <a:lnTo>
                  <a:pt x="1443" y="7"/>
                </a:lnTo>
                <a:lnTo>
                  <a:pt x="1435" y="9"/>
                </a:lnTo>
                <a:lnTo>
                  <a:pt x="1417" y="13"/>
                </a:lnTo>
                <a:lnTo>
                  <a:pt x="1403" y="17"/>
                </a:lnTo>
                <a:lnTo>
                  <a:pt x="1397" y="19"/>
                </a:lnTo>
                <a:lnTo>
                  <a:pt x="1388" y="21"/>
                </a:lnTo>
                <a:lnTo>
                  <a:pt x="1377" y="22"/>
                </a:lnTo>
                <a:lnTo>
                  <a:pt x="1365" y="24"/>
                </a:lnTo>
                <a:lnTo>
                  <a:pt x="1333" y="27"/>
                </a:lnTo>
                <a:lnTo>
                  <a:pt x="1299" y="30"/>
                </a:lnTo>
                <a:lnTo>
                  <a:pt x="1261" y="34"/>
                </a:lnTo>
                <a:lnTo>
                  <a:pt x="1237" y="36"/>
                </a:lnTo>
                <a:lnTo>
                  <a:pt x="1223" y="38"/>
                </a:lnTo>
                <a:lnTo>
                  <a:pt x="1202" y="42"/>
                </a:lnTo>
                <a:lnTo>
                  <a:pt x="1191" y="44"/>
                </a:lnTo>
                <a:lnTo>
                  <a:pt x="1161" y="47"/>
                </a:lnTo>
                <a:lnTo>
                  <a:pt x="1103" y="51"/>
                </a:lnTo>
                <a:lnTo>
                  <a:pt x="1060" y="51"/>
                </a:lnTo>
                <a:lnTo>
                  <a:pt x="1016" y="50"/>
                </a:lnTo>
                <a:lnTo>
                  <a:pt x="938" y="46"/>
                </a:lnTo>
                <a:lnTo>
                  <a:pt x="909" y="45"/>
                </a:lnTo>
                <a:lnTo>
                  <a:pt x="649" y="45"/>
                </a:lnTo>
                <a:lnTo>
                  <a:pt x="618" y="46"/>
                </a:lnTo>
                <a:lnTo>
                  <a:pt x="592" y="46"/>
                </a:lnTo>
                <a:lnTo>
                  <a:pt x="570" y="47"/>
                </a:lnTo>
                <a:lnTo>
                  <a:pt x="553" y="49"/>
                </a:lnTo>
                <a:lnTo>
                  <a:pt x="539" y="50"/>
                </a:lnTo>
                <a:lnTo>
                  <a:pt x="527" y="51"/>
                </a:lnTo>
                <a:lnTo>
                  <a:pt x="517" y="53"/>
                </a:lnTo>
                <a:lnTo>
                  <a:pt x="499" y="56"/>
                </a:lnTo>
                <a:lnTo>
                  <a:pt x="464" y="59"/>
                </a:lnTo>
                <a:lnTo>
                  <a:pt x="452" y="61"/>
                </a:lnTo>
                <a:lnTo>
                  <a:pt x="439" y="63"/>
                </a:lnTo>
                <a:lnTo>
                  <a:pt x="425" y="65"/>
                </a:lnTo>
                <a:lnTo>
                  <a:pt x="383" y="67"/>
                </a:lnTo>
                <a:lnTo>
                  <a:pt x="223" y="71"/>
                </a:lnTo>
                <a:lnTo>
                  <a:pt x="178" y="72"/>
                </a:lnTo>
                <a:lnTo>
                  <a:pt x="158" y="71"/>
                </a:lnTo>
                <a:lnTo>
                  <a:pt x="72" y="65"/>
                </a:lnTo>
                <a:lnTo>
                  <a:pt x="50" y="63"/>
                </a:lnTo>
                <a:lnTo>
                  <a:pt x="41" y="62"/>
                </a:lnTo>
                <a:lnTo>
                  <a:pt x="33" y="61"/>
                </a:lnTo>
                <a:lnTo>
                  <a:pt x="26" y="60"/>
                </a:lnTo>
                <a:lnTo>
                  <a:pt x="0" y="5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50" name="SMARTPenAnnotation79"/>
          <p:cNvSpPr>
            <a:spLocks/>
          </p:cNvSpPr>
          <p:nvPr/>
        </p:nvSpPr>
        <p:spPr bwMode="auto">
          <a:xfrm>
            <a:off x="1985963" y="6022975"/>
            <a:ext cx="130175" cy="50800"/>
          </a:xfrm>
          <a:custGeom>
            <a:avLst/>
            <a:gdLst/>
            <a:ahLst/>
            <a:cxnLst>
              <a:cxn ang="0">
                <a:pos x="81" y="31"/>
              </a:cxn>
              <a:cxn ang="0">
                <a:pos x="74" y="26"/>
              </a:cxn>
              <a:cxn ang="0">
                <a:pos x="69" y="24"/>
              </a:cxn>
              <a:cxn ang="0">
                <a:pos x="62" y="21"/>
              </a:cxn>
              <a:cxn ang="0">
                <a:pos x="55" y="18"/>
              </a:cxn>
              <a:cxn ang="0">
                <a:pos x="48" y="16"/>
              </a:cxn>
              <a:cxn ang="0">
                <a:pos x="40" y="14"/>
              </a:cxn>
              <a:cxn ang="0">
                <a:pos x="33" y="12"/>
              </a:cxn>
              <a:cxn ang="0">
                <a:pos x="27" y="10"/>
              </a:cxn>
              <a:cxn ang="0">
                <a:pos x="22" y="9"/>
              </a:cxn>
              <a:cxn ang="0">
                <a:pos x="18" y="7"/>
              </a:cxn>
              <a:cxn ang="0">
                <a:pos x="14" y="6"/>
              </a:cxn>
              <a:cxn ang="0">
                <a:pos x="12" y="4"/>
              </a:cxn>
              <a:cxn ang="0">
                <a:pos x="9" y="3"/>
              </a:cxn>
              <a:cxn ang="0">
                <a:pos x="7" y="2"/>
              </a:cxn>
              <a:cxn ang="0">
                <a:pos x="5" y="1"/>
              </a:cxn>
              <a:cxn ang="0">
                <a:pos x="0" y="0"/>
              </a:cxn>
            </a:cxnLst>
            <a:rect l="0" t="0" r="r" b="b"/>
            <a:pathLst>
              <a:path w="82" h="32">
                <a:moveTo>
                  <a:pt x="81" y="31"/>
                </a:moveTo>
                <a:lnTo>
                  <a:pt x="74" y="26"/>
                </a:lnTo>
                <a:lnTo>
                  <a:pt x="69" y="24"/>
                </a:lnTo>
                <a:lnTo>
                  <a:pt x="62" y="21"/>
                </a:lnTo>
                <a:lnTo>
                  <a:pt x="55" y="18"/>
                </a:lnTo>
                <a:lnTo>
                  <a:pt x="48" y="16"/>
                </a:lnTo>
                <a:lnTo>
                  <a:pt x="40" y="14"/>
                </a:lnTo>
                <a:lnTo>
                  <a:pt x="33" y="12"/>
                </a:lnTo>
                <a:lnTo>
                  <a:pt x="27" y="10"/>
                </a:lnTo>
                <a:lnTo>
                  <a:pt x="22" y="9"/>
                </a:lnTo>
                <a:lnTo>
                  <a:pt x="18" y="7"/>
                </a:lnTo>
                <a:lnTo>
                  <a:pt x="14" y="6"/>
                </a:lnTo>
                <a:lnTo>
                  <a:pt x="12" y="4"/>
                </a:lnTo>
                <a:lnTo>
                  <a:pt x="9" y="3"/>
                </a:lnTo>
                <a:lnTo>
                  <a:pt x="7" y="2"/>
                </a:lnTo>
                <a:lnTo>
                  <a:pt x="5" y="1"/>
                </a:lnTo>
                <a:lnTo>
                  <a:pt x="0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51" name="SMARTPenAnnotation80"/>
          <p:cNvSpPr>
            <a:spLocks/>
          </p:cNvSpPr>
          <p:nvPr/>
        </p:nvSpPr>
        <p:spPr bwMode="auto">
          <a:xfrm>
            <a:off x="1658938" y="5986463"/>
            <a:ext cx="1057275" cy="158750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3" y="5"/>
              </a:cxn>
              <a:cxn ang="0">
                <a:pos x="2" y="7"/>
              </a:cxn>
              <a:cxn ang="0">
                <a:pos x="1" y="8"/>
              </a:cxn>
              <a:cxn ang="0">
                <a:pos x="0" y="10"/>
              </a:cxn>
              <a:cxn ang="0">
                <a:pos x="0" y="11"/>
              </a:cxn>
              <a:cxn ang="0">
                <a:pos x="1" y="12"/>
              </a:cxn>
              <a:cxn ang="0">
                <a:pos x="3" y="13"/>
              </a:cxn>
              <a:cxn ang="0">
                <a:pos x="5" y="16"/>
              </a:cxn>
              <a:cxn ang="0">
                <a:pos x="7" y="16"/>
              </a:cxn>
              <a:cxn ang="0">
                <a:pos x="11" y="18"/>
              </a:cxn>
              <a:cxn ang="0">
                <a:pos x="16" y="21"/>
              </a:cxn>
              <a:cxn ang="0">
                <a:pos x="23" y="24"/>
              </a:cxn>
              <a:cxn ang="0">
                <a:pos x="30" y="26"/>
              </a:cxn>
              <a:cxn ang="0">
                <a:pos x="43" y="31"/>
              </a:cxn>
              <a:cxn ang="0">
                <a:pos x="50" y="33"/>
              </a:cxn>
              <a:cxn ang="0">
                <a:pos x="63" y="37"/>
              </a:cxn>
              <a:cxn ang="0">
                <a:pos x="77" y="39"/>
              </a:cxn>
              <a:cxn ang="0">
                <a:pos x="91" y="40"/>
              </a:cxn>
              <a:cxn ang="0">
                <a:pos x="112" y="40"/>
              </a:cxn>
              <a:cxn ang="0">
                <a:pos x="169" y="40"/>
              </a:cxn>
              <a:cxn ang="0">
                <a:pos x="186" y="38"/>
              </a:cxn>
              <a:cxn ang="0">
                <a:pos x="206" y="37"/>
              </a:cxn>
              <a:cxn ang="0">
                <a:pos x="223" y="39"/>
              </a:cxn>
              <a:cxn ang="0">
                <a:pos x="244" y="42"/>
              </a:cxn>
              <a:cxn ang="0">
                <a:pos x="258" y="45"/>
              </a:cxn>
              <a:cxn ang="0">
                <a:pos x="265" y="47"/>
              </a:cxn>
              <a:cxn ang="0">
                <a:pos x="272" y="49"/>
              </a:cxn>
              <a:cxn ang="0">
                <a:pos x="288" y="53"/>
              </a:cxn>
              <a:cxn ang="0">
                <a:pos x="341" y="70"/>
              </a:cxn>
              <a:cxn ang="0">
                <a:pos x="356" y="76"/>
              </a:cxn>
              <a:cxn ang="0">
                <a:pos x="371" y="79"/>
              </a:cxn>
              <a:cxn ang="0">
                <a:pos x="392" y="81"/>
              </a:cxn>
              <a:cxn ang="0">
                <a:pos x="452" y="87"/>
              </a:cxn>
              <a:cxn ang="0">
                <a:pos x="476" y="89"/>
              </a:cxn>
              <a:cxn ang="0">
                <a:pos x="567" y="93"/>
              </a:cxn>
              <a:cxn ang="0">
                <a:pos x="595" y="94"/>
              </a:cxn>
              <a:cxn ang="0">
                <a:pos x="616" y="96"/>
              </a:cxn>
              <a:cxn ang="0">
                <a:pos x="633" y="97"/>
              </a:cxn>
              <a:cxn ang="0">
                <a:pos x="641" y="98"/>
              </a:cxn>
              <a:cxn ang="0">
                <a:pos x="665" y="99"/>
              </a:cxn>
            </a:cxnLst>
            <a:rect l="0" t="0" r="r" b="b"/>
            <a:pathLst>
              <a:path w="666" h="100">
                <a:moveTo>
                  <a:pt x="8" y="0"/>
                </a:moveTo>
                <a:lnTo>
                  <a:pt x="3" y="5"/>
                </a:lnTo>
                <a:lnTo>
                  <a:pt x="2" y="7"/>
                </a:lnTo>
                <a:lnTo>
                  <a:pt x="1" y="8"/>
                </a:lnTo>
                <a:lnTo>
                  <a:pt x="0" y="10"/>
                </a:lnTo>
                <a:lnTo>
                  <a:pt x="0" y="11"/>
                </a:lnTo>
                <a:lnTo>
                  <a:pt x="1" y="12"/>
                </a:lnTo>
                <a:lnTo>
                  <a:pt x="3" y="13"/>
                </a:lnTo>
                <a:lnTo>
                  <a:pt x="5" y="16"/>
                </a:lnTo>
                <a:lnTo>
                  <a:pt x="7" y="16"/>
                </a:lnTo>
                <a:lnTo>
                  <a:pt x="11" y="18"/>
                </a:lnTo>
                <a:lnTo>
                  <a:pt x="16" y="21"/>
                </a:lnTo>
                <a:lnTo>
                  <a:pt x="23" y="24"/>
                </a:lnTo>
                <a:lnTo>
                  <a:pt x="30" y="26"/>
                </a:lnTo>
                <a:lnTo>
                  <a:pt x="43" y="31"/>
                </a:lnTo>
                <a:lnTo>
                  <a:pt x="50" y="33"/>
                </a:lnTo>
                <a:lnTo>
                  <a:pt x="63" y="37"/>
                </a:lnTo>
                <a:lnTo>
                  <a:pt x="77" y="39"/>
                </a:lnTo>
                <a:lnTo>
                  <a:pt x="91" y="40"/>
                </a:lnTo>
                <a:lnTo>
                  <a:pt x="112" y="40"/>
                </a:lnTo>
                <a:lnTo>
                  <a:pt x="169" y="40"/>
                </a:lnTo>
                <a:lnTo>
                  <a:pt x="186" y="38"/>
                </a:lnTo>
                <a:lnTo>
                  <a:pt x="206" y="37"/>
                </a:lnTo>
                <a:lnTo>
                  <a:pt x="223" y="39"/>
                </a:lnTo>
                <a:lnTo>
                  <a:pt x="244" y="42"/>
                </a:lnTo>
                <a:lnTo>
                  <a:pt x="258" y="45"/>
                </a:lnTo>
                <a:lnTo>
                  <a:pt x="265" y="47"/>
                </a:lnTo>
                <a:lnTo>
                  <a:pt x="272" y="49"/>
                </a:lnTo>
                <a:lnTo>
                  <a:pt x="288" y="53"/>
                </a:lnTo>
                <a:lnTo>
                  <a:pt x="341" y="70"/>
                </a:lnTo>
                <a:lnTo>
                  <a:pt x="356" y="76"/>
                </a:lnTo>
                <a:lnTo>
                  <a:pt x="371" y="79"/>
                </a:lnTo>
                <a:lnTo>
                  <a:pt x="392" y="81"/>
                </a:lnTo>
                <a:lnTo>
                  <a:pt x="452" y="87"/>
                </a:lnTo>
                <a:lnTo>
                  <a:pt x="476" y="89"/>
                </a:lnTo>
                <a:lnTo>
                  <a:pt x="567" y="93"/>
                </a:lnTo>
                <a:lnTo>
                  <a:pt x="595" y="94"/>
                </a:lnTo>
                <a:lnTo>
                  <a:pt x="616" y="96"/>
                </a:lnTo>
                <a:lnTo>
                  <a:pt x="633" y="97"/>
                </a:lnTo>
                <a:lnTo>
                  <a:pt x="641" y="98"/>
                </a:lnTo>
                <a:lnTo>
                  <a:pt x="665" y="9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It is perfectly legal and ethical for the U.S. government to dissolve or outlaw any and all groups that they deem to be a threat.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The Results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Only 70,000 civilians identified as Communists in the U.S at the time.</a:t>
            </a:r>
          </a:p>
          <a:p>
            <a:r>
              <a:rPr lang="en-US" smtClean="0"/>
              <a:t>Raids on workplaces root out immigrants connected to any radical political group and have them imprisoned or deported.</a:t>
            </a:r>
          </a:p>
          <a:p>
            <a:r>
              <a:rPr lang="en-US" smtClean="0"/>
              <a:t>Over 600 were deported before raids ended.</a:t>
            </a:r>
          </a:p>
          <a:p>
            <a:endParaRPr lang="en-US" smtClean="0"/>
          </a:p>
        </p:txBody>
      </p:sp>
      <p:sp>
        <p:nvSpPr>
          <p:cNvPr id="18436" name="SMARTPenAnnotation15"/>
          <p:cNvSpPr>
            <a:spLocks/>
          </p:cNvSpPr>
          <p:nvPr/>
        </p:nvSpPr>
        <p:spPr bwMode="auto">
          <a:xfrm>
            <a:off x="1900238" y="2044700"/>
            <a:ext cx="4824412" cy="123825"/>
          </a:xfrm>
          <a:custGeom>
            <a:avLst/>
            <a:gdLst/>
            <a:ahLst/>
            <a:cxnLst>
              <a:cxn ang="0">
                <a:pos x="5" y="43"/>
              </a:cxn>
              <a:cxn ang="0">
                <a:pos x="3" y="33"/>
              </a:cxn>
              <a:cxn ang="0">
                <a:pos x="1" y="24"/>
              </a:cxn>
              <a:cxn ang="0">
                <a:pos x="0" y="14"/>
              </a:cxn>
              <a:cxn ang="0">
                <a:pos x="1" y="12"/>
              </a:cxn>
              <a:cxn ang="0">
                <a:pos x="4" y="10"/>
              </a:cxn>
              <a:cxn ang="0">
                <a:pos x="13" y="6"/>
              </a:cxn>
              <a:cxn ang="0">
                <a:pos x="24" y="2"/>
              </a:cxn>
              <a:cxn ang="0">
                <a:pos x="40" y="1"/>
              </a:cxn>
              <a:cxn ang="0">
                <a:pos x="50" y="3"/>
              </a:cxn>
              <a:cxn ang="0">
                <a:pos x="60" y="6"/>
              </a:cxn>
              <a:cxn ang="0">
                <a:pos x="74" y="8"/>
              </a:cxn>
              <a:cxn ang="0">
                <a:pos x="86" y="12"/>
              </a:cxn>
              <a:cxn ang="0">
                <a:pos x="111" y="15"/>
              </a:cxn>
              <a:cxn ang="0">
                <a:pos x="222" y="22"/>
              </a:cxn>
              <a:cxn ang="0">
                <a:pos x="293" y="26"/>
              </a:cxn>
              <a:cxn ang="0">
                <a:pos x="346" y="32"/>
              </a:cxn>
              <a:cxn ang="0">
                <a:pos x="367" y="35"/>
              </a:cxn>
              <a:cxn ang="0">
                <a:pos x="406" y="39"/>
              </a:cxn>
              <a:cxn ang="0">
                <a:pos x="450" y="42"/>
              </a:cxn>
              <a:cxn ang="0">
                <a:pos x="816" y="44"/>
              </a:cxn>
              <a:cxn ang="0">
                <a:pos x="977" y="51"/>
              </a:cxn>
              <a:cxn ang="0">
                <a:pos x="1026" y="53"/>
              </a:cxn>
              <a:cxn ang="0">
                <a:pos x="1121" y="59"/>
              </a:cxn>
              <a:cxn ang="0">
                <a:pos x="1227" y="63"/>
              </a:cxn>
              <a:cxn ang="0">
                <a:pos x="1275" y="68"/>
              </a:cxn>
              <a:cxn ang="0">
                <a:pos x="1307" y="73"/>
              </a:cxn>
              <a:cxn ang="0">
                <a:pos x="1409" y="77"/>
              </a:cxn>
              <a:cxn ang="0">
                <a:pos x="1584" y="72"/>
              </a:cxn>
              <a:cxn ang="0">
                <a:pos x="1683" y="67"/>
              </a:cxn>
              <a:cxn ang="0">
                <a:pos x="1770" y="63"/>
              </a:cxn>
              <a:cxn ang="0">
                <a:pos x="1852" y="59"/>
              </a:cxn>
              <a:cxn ang="0">
                <a:pos x="2019" y="54"/>
              </a:cxn>
              <a:cxn ang="0">
                <a:pos x="2112" y="50"/>
              </a:cxn>
              <a:cxn ang="0">
                <a:pos x="2221" y="51"/>
              </a:cxn>
              <a:cxn ang="0">
                <a:pos x="2418" y="49"/>
              </a:cxn>
              <a:cxn ang="0">
                <a:pos x="2522" y="46"/>
              </a:cxn>
              <a:cxn ang="0">
                <a:pos x="2587" y="39"/>
              </a:cxn>
              <a:cxn ang="0">
                <a:pos x="2654" y="31"/>
              </a:cxn>
              <a:cxn ang="0">
                <a:pos x="2691" y="27"/>
              </a:cxn>
              <a:cxn ang="0">
                <a:pos x="2707" y="24"/>
              </a:cxn>
              <a:cxn ang="0">
                <a:pos x="2759" y="18"/>
              </a:cxn>
              <a:cxn ang="0">
                <a:pos x="2786" y="13"/>
              </a:cxn>
              <a:cxn ang="0">
                <a:pos x="2819" y="10"/>
              </a:cxn>
              <a:cxn ang="0">
                <a:pos x="2967" y="10"/>
              </a:cxn>
            </a:cxnLst>
            <a:rect l="0" t="0" r="r" b="b"/>
            <a:pathLst>
              <a:path w="3039" h="78">
                <a:moveTo>
                  <a:pt x="5" y="62"/>
                </a:moveTo>
                <a:lnTo>
                  <a:pt x="5" y="43"/>
                </a:lnTo>
                <a:lnTo>
                  <a:pt x="4" y="38"/>
                </a:lnTo>
                <a:lnTo>
                  <a:pt x="3" y="33"/>
                </a:lnTo>
                <a:lnTo>
                  <a:pt x="2" y="28"/>
                </a:lnTo>
                <a:lnTo>
                  <a:pt x="1" y="24"/>
                </a:lnTo>
                <a:lnTo>
                  <a:pt x="1" y="21"/>
                </a:lnTo>
                <a:lnTo>
                  <a:pt x="0" y="14"/>
                </a:lnTo>
                <a:lnTo>
                  <a:pt x="1" y="13"/>
                </a:lnTo>
                <a:lnTo>
                  <a:pt x="1" y="12"/>
                </a:lnTo>
                <a:lnTo>
                  <a:pt x="2" y="11"/>
                </a:lnTo>
                <a:lnTo>
                  <a:pt x="4" y="10"/>
                </a:lnTo>
                <a:lnTo>
                  <a:pt x="10" y="7"/>
                </a:lnTo>
                <a:lnTo>
                  <a:pt x="13" y="6"/>
                </a:lnTo>
                <a:lnTo>
                  <a:pt x="16" y="5"/>
                </a:lnTo>
                <a:lnTo>
                  <a:pt x="24" y="2"/>
                </a:lnTo>
                <a:lnTo>
                  <a:pt x="34" y="0"/>
                </a:lnTo>
                <a:lnTo>
                  <a:pt x="40" y="1"/>
                </a:lnTo>
                <a:lnTo>
                  <a:pt x="48" y="3"/>
                </a:lnTo>
                <a:lnTo>
                  <a:pt x="50" y="3"/>
                </a:lnTo>
                <a:lnTo>
                  <a:pt x="55" y="5"/>
                </a:lnTo>
                <a:lnTo>
                  <a:pt x="60" y="6"/>
                </a:lnTo>
                <a:lnTo>
                  <a:pt x="66" y="8"/>
                </a:lnTo>
                <a:lnTo>
                  <a:pt x="74" y="8"/>
                </a:lnTo>
                <a:lnTo>
                  <a:pt x="80" y="10"/>
                </a:lnTo>
                <a:lnTo>
                  <a:pt x="86" y="12"/>
                </a:lnTo>
                <a:lnTo>
                  <a:pt x="94" y="13"/>
                </a:lnTo>
                <a:lnTo>
                  <a:pt x="111" y="15"/>
                </a:lnTo>
                <a:lnTo>
                  <a:pt x="199" y="20"/>
                </a:lnTo>
                <a:lnTo>
                  <a:pt x="222" y="22"/>
                </a:lnTo>
                <a:lnTo>
                  <a:pt x="248" y="24"/>
                </a:lnTo>
                <a:lnTo>
                  <a:pt x="293" y="26"/>
                </a:lnTo>
                <a:lnTo>
                  <a:pt x="332" y="31"/>
                </a:lnTo>
                <a:lnTo>
                  <a:pt x="346" y="32"/>
                </a:lnTo>
                <a:lnTo>
                  <a:pt x="357" y="34"/>
                </a:lnTo>
                <a:lnTo>
                  <a:pt x="367" y="35"/>
                </a:lnTo>
                <a:lnTo>
                  <a:pt x="375" y="37"/>
                </a:lnTo>
                <a:lnTo>
                  <a:pt x="406" y="39"/>
                </a:lnTo>
                <a:lnTo>
                  <a:pt x="428" y="40"/>
                </a:lnTo>
                <a:lnTo>
                  <a:pt x="450" y="42"/>
                </a:lnTo>
                <a:lnTo>
                  <a:pt x="536" y="44"/>
                </a:lnTo>
                <a:lnTo>
                  <a:pt x="816" y="44"/>
                </a:lnTo>
                <a:lnTo>
                  <a:pt x="874" y="48"/>
                </a:lnTo>
                <a:lnTo>
                  <a:pt x="977" y="51"/>
                </a:lnTo>
                <a:lnTo>
                  <a:pt x="1005" y="52"/>
                </a:lnTo>
                <a:lnTo>
                  <a:pt x="1026" y="53"/>
                </a:lnTo>
                <a:lnTo>
                  <a:pt x="1043" y="55"/>
                </a:lnTo>
                <a:lnTo>
                  <a:pt x="1121" y="59"/>
                </a:lnTo>
                <a:lnTo>
                  <a:pt x="1189" y="61"/>
                </a:lnTo>
                <a:lnTo>
                  <a:pt x="1227" y="63"/>
                </a:lnTo>
                <a:lnTo>
                  <a:pt x="1250" y="66"/>
                </a:lnTo>
                <a:lnTo>
                  <a:pt x="1275" y="68"/>
                </a:lnTo>
                <a:lnTo>
                  <a:pt x="1292" y="70"/>
                </a:lnTo>
                <a:lnTo>
                  <a:pt x="1307" y="73"/>
                </a:lnTo>
                <a:lnTo>
                  <a:pt x="1345" y="75"/>
                </a:lnTo>
                <a:lnTo>
                  <a:pt x="1409" y="77"/>
                </a:lnTo>
                <a:lnTo>
                  <a:pt x="1490" y="76"/>
                </a:lnTo>
                <a:lnTo>
                  <a:pt x="1584" y="72"/>
                </a:lnTo>
                <a:lnTo>
                  <a:pt x="1654" y="70"/>
                </a:lnTo>
                <a:lnTo>
                  <a:pt x="1683" y="67"/>
                </a:lnTo>
                <a:lnTo>
                  <a:pt x="1719" y="65"/>
                </a:lnTo>
                <a:lnTo>
                  <a:pt x="1770" y="63"/>
                </a:lnTo>
                <a:lnTo>
                  <a:pt x="1814" y="61"/>
                </a:lnTo>
                <a:lnTo>
                  <a:pt x="1852" y="59"/>
                </a:lnTo>
                <a:lnTo>
                  <a:pt x="1942" y="56"/>
                </a:lnTo>
                <a:lnTo>
                  <a:pt x="2019" y="54"/>
                </a:lnTo>
                <a:lnTo>
                  <a:pt x="2077" y="52"/>
                </a:lnTo>
                <a:lnTo>
                  <a:pt x="2112" y="50"/>
                </a:lnTo>
                <a:lnTo>
                  <a:pt x="2206" y="49"/>
                </a:lnTo>
                <a:lnTo>
                  <a:pt x="2221" y="51"/>
                </a:lnTo>
                <a:lnTo>
                  <a:pt x="2298" y="51"/>
                </a:lnTo>
                <a:lnTo>
                  <a:pt x="2418" y="49"/>
                </a:lnTo>
                <a:lnTo>
                  <a:pt x="2510" y="48"/>
                </a:lnTo>
                <a:lnTo>
                  <a:pt x="2522" y="46"/>
                </a:lnTo>
                <a:lnTo>
                  <a:pt x="2560" y="44"/>
                </a:lnTo>
                <a:lnTo>
                  <a:pt x="2587" y="39"/>
                </a:lnTo>
                <a:lnTo>
                  <a:pt x="2635" y="33"/>
                </a:lnTo>
                <a:lnTo>
                  <a:pt x="2654" y="31"/>
                </a:lnTo>
                <a:lnTo>
                  <a:pt x="2669" y="29"/>
                </a:lnTo>
                <a:lnTo>
                  <a:pt x="2691" y="27"/>
                </a:lnTo>
                <a:lnTo>
                  <a:pt x="2699" y="26"/>
                </a:lnTo>
                <a:lnTo>
                  <a:pt x="2707" y="24"/>
                </a:lnTo>
                <a:lnTo>
                  <a:pt x="2738" y="20"/>
                </a:lnTo>
                <a:lnTo>
                  <a:pt x="2759" y="18"/>
                </a:lnTo>
                <a:lnTo>
                  <a:pt x="2774" y="15"/>
                </a:lnTo>
                <a:lnTo>
                  <a:pt x="2786" y="13"/>
                </a:lnTo>
                <a:lnTo>
                  <a:pt x="2797" y="12"/>
                </a:lnTo>
                <a:lnTo>
                  <a:pt x="2819" y="10"/>
                </a:lnTo>
                <a:lnTo>
                  <a:pt x="2907" y="8"/>
                </a:lnTo>
                <a:lnTo>
                  <a:pt x="2967" y="10"/>
                </a:lnTo>
                <a:lnTo>
                  <a:pt x="3038" y="13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SMARTPenAnnotation16"/>
          <p:cNvSpPr>
            <a:spLocks/>
          </p:cNvSpPr>
          <p:nvPr/>
        </p:nvSpPr>
        <p:spPr bwMode="auto">
          <a:xfrm>
            <a:off x="2979738" y="3136900"/>
            <a:ext cx="3522662" cy="76200"/>
          </a:xfrm>
          <a:custGeom>
            <a:avLst/>
            <a:gdLst/>
            <a:ahLst/>
            <a:cxnLst>
              <a:cxn ang="0">
                <a:pos x="2218" y="0"/>
              </a:cxn>
              <a:cxn ang="0">
                <a:pos x="2146" y="0"/>
              </a:cxn>
              <a:cxn ang="0">
                <a:pos x="2111" y="1"/>
              </a:cxn>
              <a:cxn ang="0">
                <a:pos x="2049" y="6"/>
              </a:cxn>
              <a:cxn ang="0">
                <a:pos x="2021" y="9"/>
              </a:cxn>
              <a:cxn ang="0">
                <a:pos x="2009" y="10"/>
              </a:cxn>
              <a:cxn ang="0">
                <a:pos x="1802" y="28"/>
              </a:cxn>
              <a:cxn ang="0">
                <a:pos x="1787" y="29"/>
              </a:cxn>
              <a:cxn ang="0">
                <a:pos x="1760" y="31"/>
              </a:cxn>
              <a:cxn ang="0">
                <a:pos x="1565" y="44"/>
              </a:cxn>
              <a:cxn ang="0">
                <a:pos x="1507" y="47"/>
              </a:cxn>
              <a:cxn ang="0">
                <a:pos x="1443" y="47"/>
              </a:cxn>
              <a:cxn ang="0">
                <a:pos x="1344" y="45"/>
              </a:cxn>
              <a:cxn ang="0">
                <a:pos x="1276" y="45"/>
              </a:cxn>
              <a:cxn ang="0">
                <a:pos x="1242" y="43"/>
              </a:cxn>
              <a:cxn ang="0">
                <a:pos x="1228" y="42"/>
              </a:cxn>
              <a:cxn ang="0">
                <a:pos x="1205" y="41"/>
              </a:cxn>
              <a:cxn ang="0">
                <a:pos x="1181" y="40"/>
              </a:cxn>
              <a:cxn ang="0">
                <a:pos x="1149" y="38"/>
              </a:cxn>
              <a:cxn ang="0">
                <a:pos x="1114" y="37"/>
              </a:cxn>
              <a:cxn ang="0">
                <a:pos x="1069" y="36"/>
              </a:cxn>
              <a:cxn ang="0">
                <a:pos x="996" y="36"/>
              </a:cxn>
              <a:cxn ang="0">
                <a:pos x="892" y="33"/>
              </a:cxn>
              <a:cxn ang="0">
                <a:pos x="736" y="28"/>
              </a:cxn>
              <a:cxn ang="0">
                <a:pos x="571" y="27"/>
              </a:cxn>
              <a:cxn ang="0">
                <a:pos x="542" y="25"/>
              </a:cxn>
              <a:cxn ang="0">
                <a:pos x="529" y="24"/>
              </a:cxn>
              <a:cxn ang="0">
                <a:pos x="399" y="20"/>
              </a:cxn>
              <a:cxn ang="0">
                <a:pos x="285" y="18"/>
              </a:cxn>
              <a:cxn ang="0">
                <a:pos x="233" y="18"/>
              </a:cxn>
              <a:cxn ang="0">
                <a:pos x="187" y="19"/>
              </a:cxn>
              <a:cxn ang="0">
                <a:pos x="167" y="20"/>
              </a:cxn>
              <a:cxn ang="0">
                <a:pos x="142" y="22"/>
              </a:cxn>
              <a:cxn ang="0">
                <a:pos x="85" y="29"/>
              </a:cxn>
              <a:cxn ang="0">
                <a:pos x="64" y="31"/>
              </a:cxn>
              <a:cxn ang="0">
                <a:pos x="0" y="40"/>
              </a:cxn>
            </a:cxnLst>
            <a:rect l="0" t="0" r="r" b="b"/>
            <a:pathLst>
              <a:path w="2219" h="48">
                <a:moveTo>
                  <a:pt x="2218" y="0"/>
                </a:moveTo>
                <a:lnTo>
                  <a:pt x="2146" y="0"/>
                </a:lnTo>
                <a:lnTo>
                  <a:pt x="2111" y="1"/>
                </a:lnTo>
                <a:lnTo>
                  <a:pt x="2049" y="6"/>
                </a:lnTo>
                <a:lnTo>
                  <a:pt x="2021" y="9"/>
                </a:lnTo>
                <a:lnTo>
                  <a:pt x="2009" y="10"/>
                </a:lnTo>
                <a:lnTo>
                  <a:pt x="1802" y="28"/>
                </a:lnTo>
                <a:lnTo>
                  <a:pt x="1787" y="29"/>
                </a:lnTo>
                <a:lnTo>
                  <a:pt x="1760" y="31"/>
                </a:lnTo>
                <a:lnTo>
                  <a:pt x="1565" y="44"/>
                </a:lnTo>
                <a:lnTo>
                  <a:pt x="1507" y="47"/>
                </a:lnTo>
                <a:lnTo>
                  <a:pt x="1443" y="47"/>
                </a:lnTo>
                <a:lnTo>
                  <a:pt x="1344" y="45"/>
                </a:lnTo>
                <a:lnTo>
                  <a:pt x="1276" y="45"/>
                </a:lnTo>
                <a:lnTo>
                  <a:pt x="1242" y="43"/>
                </a:lnTo>
                <a:lnTo>
                  <a:pt x="1228" y="42"/>
                </a:lnTo>
                <a:lnTo>
                  <a:pt x="1205" y="41"/>
                </a:lnTo>
                <a:lnTo>
                  <a:pt x="1181" y="40"/>
                </a:lnTo>
                <a:lnTo>
                  <a:pt x="1149" y="38"/>
                </a:lnTo>
                <a:lnTo>
                  <a:pt x="1114" y="37"/>
                </a:lnTo>
                <a:lnTo>
                  <a:pt x="1069" y="36"/>
                </a:lnTo>
                <a:lnTo>
                  <a:pt x="996" y="36"/>
                </a:lnTo>
                <a:lnTo>
                  <a:pt x="892" y="33"/>
                </a:lnTo>
                <a:lnTo>
                  <a:pt x="736" y="28"/>
                </a:lnTo>
                <a:lnTo>
                  <a:pt x="571" y="27"/>
                </a:lnTo>
                <a:lnTo>
                  <a:pt x="542" y="25"/>
                </a:lnTo>
                <a:lnTo>
                  <a:pt x="529" y="24"/>
                </a:lnTo>
                <a:lnTo>
                  <a:pt x="399" y="20"/>
                </a:lnTo>
                <a:lnTo>
                  <a:pt x="285" y="18"/>
                </a:lnTo>
                <a:lnTo>
                  <a:pt x="233" y="18"/>
                </a:lnTo>
                <a:lnTo>
                  <a:pt x="187" y="19"/>
                </a:lnTo>
                <a:lnTo>
                  <a:pt x="167" y="20"/>
                </a:lnTo>
                <a:lnTo>
                  <a:pt x="142" y="22"/>
                </a:lnTo>
                <a:lnTo>
                  <a:pt x="85" y="29"/>
                </a:lnTo>
                <a:lnTo>
                  <a:pt x="64" y="31"/>
                </a:lnTo>
                <a:lnTo>
                  <a:pt x="0" y="4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1600200"/>
            <a:ext cx="3973513" cy="4525963"/>
          </a:xfrm>
        </p:spPr>
      </p:pic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524000"/>
            <a:ext cx="356235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Moving on up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African-Americans head North for better wages, jobs, and living opportunities.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Violence was awaiting them however.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Riots and repeated attacks on both whites and African-Americans led to 4 dead and dozens of injured.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African-American Movements emerge from the violence with Marcus Garvey’s Universal Negro Improvement Association</a:t>
            </a:r>
          </a:p>
          <a:p>
            <a:pPr marL="640080" lvl="1" fontAlgn="auto">
              <a:spcAft>
                <a:spcPts val="0"/>
              </a:spcAft>
              <a:defRPr/>
            </a:pPr>
            <a:r>
              <a:rPr lang="en-US" dirty="0" smtClean="0"/>
              <a:t>Garvey promoted the return of all Africans back to Africa but his movement failed after ships he purchased for their return turned out to be scows that leaked badly.</a:t>
            </a:r>
          </a:p>
        </p:txBody>
      </p:sp>
      <p:sp>
        <p:nvSpPr>
          <p:cNvPr id="20484" name="SMARTPenAnnotation0"/>
          <p:cNvSpPr>
            <a:spLocks/>
          </p:cNvSpPr>
          <p:nvPr/>
        </p:nvSpPr>
        <p:spPr bwMode="auto">
          <a:xfrm>
            <a:off x="928688" y="2000250"/>
            <a:ext cx="2924175" cy="87313"/>
          </a:xfrm>
          <a:custGeom>
            <a:avLst/>
            <a:gdLst/>
            <a:ahLst/>
            <a:cxnLst>
              <a:cxn ang="0">
                <a:pos x="1841" y="54"/>
              </a:cxn>
              <a:cxn ang="0">
                <a:pos x="1831" y="52"/>
              </a:cxn>
              <a:cxn ang="0">
                <a:pos x="1828" y="50"/>
              </a:cxn>
              <a:cxn ang="0">
                <a:pos x="1825" y="49"/>
              </a:cxn>
              <a:cxn ang="0">
                <a:pos x="1823" y="48"/>
              </a:cxn>
              <a:cxn ang="0">
                <a:pos x="1820" y="46"/>
              </a:cxn>
              <a:cxn ang="0">
                <a:pos x="1816" y="45"/>
              </a:cxn>
              <a:cxn ang="0">
                <a:pos x="1812" y="43"/>
              </a:cxn>
              <a:cxn ang="0">
                <a:pos x="1792" y="37"/>
              </a:cxn>
              <a:cxn ang="0">
                <a:pos x="1775" y="31"/>
              </a:cxn>
              <a:cxn ang="0">
                <a:pos x="1770" y="29"/>
              </a:cxn>
              <a:cxn ang="0">
                <a:pos x="1760" y="28"/>
              </a:cxn>
              <a:cxn ang="0">
                <a:pos x="1674" y="17"/>
              </a:cxn>
              <a:cxn ang="0">
                <a:pos x="1663" y="16"/>
              </a:cxn>
              <a:cxn ang="0">
                <a:pos x="1624" y="13"/>
              </a:cxn>
              <a:cxn ang="0">
                <a:pos x="1612" y="11"/>
              </a:cxn>
              <a:cxn ang="0">
                <a:pos x="1568" y="9"/>
              </a:cxn>
              <a:cxn ang="0">
                <a:pos x="1541" y="7"/>
              </a:cxn>
              <a:cxn ang="0">
                <a:pos x="1460" y="6"/>
              </a:cxn>
              <a:cxn ang="0">
                <a:pos x="1203" y="5"/>
              </a:cxn>
              <a:cxn ang="0">
                <a:pos x="1078" y="1"/>
              </a:cxn>
              <a:cxn ang="0">
                <a:pos x="984" y="0"/>
              </a:cxn>
              <a:cxn ang="0">
                <a:pos x="961" y="1"/>
              </a:cxn>
              <a:cxn ang="0">
                <a:pos x="951" y="2"/>
              </a:cxn>
              <a:cxn ang="0">
                <a:pos x="917" y="4"/>
              </a:cxn>
              <a:cxn ang="0">
                <a:pos x="869" y="5"/>
              </a:cxn>
              <a:cxn ang="0">
                <a:pos x="831" y="8"/>
              </a:cxn>
              <a:cxn ang="0">
                <a:pos x="803" y="9"/>
              </a:cxn>
              <a:cxn ang="0">
                <a:pos x="778" y="11"/>
              </a:cxn>
              <a:cxn ang="0">
                <a:pos x="766" y="12"/>
              </a:cxn>
              <a:cxn ang="0">
                <a:pos x="756" y="14"/>
              </a:cxn>
              <a:cxn ang="0">
                <a:pos x="747" y="15"/>
              </a:cxn>
              <a:cxn ang="0">
                <a:pos x="730" y="17"/>
              </a:cxn>
              <a:cxn ang="0">
                <a:pos x="695" y="18"/>
              </a:cxn>
              <a:cxn ang="0">
                <a:pos x="688" y="19"/>
              </a:cxn>
              <a:cxn ang="0">
                <a:pos x="680" y="20"/>
              </a:cxn>
              <a:cxn ang="0">
                <a:pos x="644" y="22"/>
              </a:cxn>
              <a:cxn ang="0">
                <a:pos x="630" y="23"/>
              </a:cxn>
              <a:cxn ang="0">
                <a:pos x="588" y="25"/>
              </a:cxn>
              <a:cxn ang="0">
                <a:pos x="465" y="30"/>
              </a:cxn>
              <a:cxn ang="0">
                <a:pos x="419" y="31"/>
              </a:cxn>
              <a:cxn ang="0">
                <a:pos x="367" y="30"/>
              </a:cxn>
              <a:cxn ang="0">
                <a:pos x="313" y="28"/>
              </a:cxn>
              <a:cxn ang="0">
                <a:pos x="264" y="28"/>
              </a:cxn>
              <a:cxn ang="0">
                <a:pos x="231" y="29"/>
              </a:cxn>
              <a:cxn ang="0">
                <a:pos x="207" y="30"/>
              </a:cxn>
              <a:cxn ang="0">
                <a:pos x="177" y="32"/>
              </a:cxn>
              <a:cxn ang="0">
                <a:pos x="169" y="33"/>
              </a:cxn>
              <a:cxn ang="0">
                <a:pos x="115" y="40"/>
              </a:cxn>
              <a:cxn ang="0">
                <a:pos x="102" y="42"/>
              </a:cxn>
              <a:cxn ang="0">
                <a:pos x="91" y="43"/>
              </a:cxn>
              <a:cxn ang="0">
                <a:pos x="67" y="44"/>
              </a:cxn>
              <a:cxn ang="0">
                <a:pos x="53" y="45"/>
              </a:cxn>
              <a:cxn ang="0">
                <a:pos x="26" y="48"/>
              </a:cxn>
              <a:cxn ang="0">
                <a:pos x="0" y="50"/>
              </a:cxn>
            </a:cxnLst>
            <a:rect l="0" t="0" r="r" b="b"/>
            <a:pathLst>
              <a:path w="1842" h="55">
                <a:moveTo>
                  <a:pt x="1841" y="54"/>
                </a:moveTo>
                <a:lnTo>
                  <a:pt x="1831" y="52"/>
                </a:lnTo>
                <a:lnTo>
                  <a:pt x="1828" y="50"/>
                </a:lnTo>
                <a:lnTo>
                  <a:pt x="1825" y="49"/>
                </a:lnTo>
                <a:lnTo>
                  <a:pt x="1823" y="48"/>
                </a:lnTo>
                <a:lnTo>
                  <a:pt x="1820" y="46"/>
                </a:lnTo>
                <a:lnTo>
                  <a:pt x="1816" y="45"/>
                </a:lnTo>
                <a:lnTo>
                  <a:pt x="1812" y="43"/>
                </a:lnTo>
                <a:lnTo>
                  <a:pt x="1792" y="37"/>
                </a:lnTo>
                <a:lnTo>
                  <a:pt x="1775" y="31"/>
                </a:lnTo>
                <a:lnTo>
                  <a:pt x="1770" y="29"/>
                </a:lnTo>
                <a:lnTo>
                  <a:pt x="1760" y="28"/>
                </a:lnTo>
                <a:lnTo>
                  <a:pt x="1674" y="17"/>
                </a:lnTo>
                <a:lnTo>
                  <a:pt x="1663" y="16"/>
                </a:lnTo>
                <a:lnTo>
                  <a:pt x="1624" y="13"/>
                </a:lnTo>
                <a:lnTo>
                  <a:pt x="1612" y="11"/>
                </a:lnTo>
                <a:lnTo>
                  <a:pt x="1568" y="9"/>
                </a:lnTo>
                <a:lnTo>
                  <a:pt x="1541" y="7"/>
                </a:lnTo>
                <a:lnTo>
                  <a:pt x="1460" y="6"/>
                </a:lnTo>
                <a:lnTo>
                  <a:pt x="1203" y="5"/>
                </a:lnTo>
                <a:lnTo>
                  <a:pt x="1078" y="1"/>
                </a:lnTo>
                <a:lnTo>
                  <a:pt x="984" y="0"/>
                </a:lnTo>
                <a:lnTo>
                  <a:pt x="961" y="1"/>
                </a:lnTo>
                <a:lnTo>
                  <a:pt x="951" y="2"/>
                </a:lnTo>
                <a:lnTo>
                  <a:pt x="917" y="4"/>
                </a:lnTo>
                <a:lnTo>
                  <a:pt x="869" y="5"/>
                </a:lnTo>
                <a:lnTo>
                  <a:pt x="831" y="8"/>
                </a:lnTo>
                <a:lnTo>
                  <a:pt x="803" y="9"/>
                </a:lnTo>
                <a:lnTo>
                  <a:pt x="778" y="11"/>
                </a:lnTo>
                <a:lnTo>
                  <a:pt x="766" y="12"/>
                </a:lnTo>
                <a:lnTo>
                  <a:pt x="756" y="14"/>
                </a:lnTo>
                <a:lnTo>
                  <a:pt x="747" y="15"/>
                </a:lnTo>
                <a:lnTo>
                  <a:pt x="730" y="17"/>
                </a:lnTo>
                <a:lnTo>
                  <a:pt x="695" y="18"/>
                </a:lnTo>
                <a:lnTo>
                  <a:pt x="688" y="19"/>
                </a:lnTo>
                <a:lnTo>
                  <a:pt x="680" y="20"/>
                </a:lnTo>
                <a:lnTo>
                  <a:pt x="644" y="22"/>
                </a:lnTo>
                <a:lnTo>
                  <a:pt x="630" y="23"/>
                </a:lnTo>
                <a:lnTo>
                  <a:pt x="588" y="25"/>
                </a:lnTo>
                <a:lnTo>
                  <a:pt x="465" y="30"/>
                </a:lnTo>
                <a:lnTo>
                  <a:pt x="419" y="31"/>
                </a:lnTo>
                <a:lnTo>
                  <a:pt x="367" y="30"/>
                </a:lnTo>
                <a:lnTo>
                  <a:pt x="313" y="28"/>
                </a:lnTo>
                <a:lnTo>
                  <a:pt x="264" y="28"/>
                </a:lnTo>
                <a:lnTo>
                  <a:pt x="231" y="29"/>
                </a:lnTo>
                <a:lnTo>
                  <a:pt x="207" y="30"/>
                </a:lnTo>
                <a:lnTo>
                  <a:pt x="177" y="32"/>
                </a:lnTo>
                <a:lnTo>
                  <a:pt x="169" y="33"/>
                </a:lnTo>
                <a:lnTo>
                  <a:pt x="115" y="40"/>
                </a:lnTo>
                <a:lnTo>
                  <a:pt x="102" y="42"/>
                </a:lnTo>
                <a:lnTo>
                  <a:pt x="91" y="43"/>
                </a:lnTo>
                <a:lnTo>
                  <a:pt x="67" y="44"/>
                </a:lnTo>
                <a:lnTo>
                  <a:pt x="53" y="45"/>
                </a:lnTo>
                <a:lnTo>
                  <a:pt x="26" y="48"/>
                </a:lnTo>
                <a:lnTo>
                  <a:pt x="0" y="5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5" name="SMARTPenAnnotation1"/>
          <p:cNvSpPr>
            <a:spLocks/>
          </p:cNvSpPr>
          <p:nvPr/>
        </p:nvSpPr>
        <p:spPr bwMode="auto">
          <a:xfrm>
            <a:off x="6380163" y="2065338"/>
            <a:ext cx="1644650" cy="730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0"/>
              </a:cxn>
              <a:cxn ang="0">
                <a:pos x="13" y="1"/>
              </a:cxn>
              <a:cxn ang="0">
                <a:pos x="16" y="2"/>
              </a:cxn>
              <a:cxn ang="0">
                <a:pos x="22" y="3"/>
              </a:cxn>
              <a:cxn ang="0">
                <a:pos x="50" y="4"/>
              </a:cxn>
              <a:cxn ang="0">
                <a:pos x="70" y="4"/>
              </a:cxn>
              <a:cxn ang="0">
                <a:pos x="76" y="5"/>
              </a:cxn>
              <a:cxn ang="0">
                <a:pos x="82" y="6"/>
              </a:cxn>
              <a:cxn ang="0">
                <a:pos x="95" y="8"/>
              </a:cxn>
              <a:cxn ang="0">
                <a:pos x="117" y="7"/>
              </a:cxn>
              <a:cxn ang="0">
                <a:pos x="124" y="6"/>
              </a:cxn>
              <a:cxn ang="0">
                <a:pos x="159" y="4"/>
              </a:cxn>
              <a:cxn ang="0">
                <a:pos x="202" y="1"/>
              </a:cxn>
              <a:cxn ang="0">
                <a:pos x="234" y="0"/>
              </a:cxn>
              <a:cxn ang="0">
                <a:pos x="285" y="1"/>
              </a:cxn>
              <a:cxn ang="0">
                <a:pos x="316" y="2"/>
              </a:cxn>
              <a:cxn ang="0">
                <a:pos x="362" y="4"/>
              </a:cxn>
              <a:cxn ang="0">
                <a:pos x="381" y="6"/>
              </a:cxn>
              <a:cxn ang="0">
                <a:pos x="803" y="26"/>
              </a:cxn>
              <a:cxn ang="0">
                <a:pos x="878" y="29"/>
              </a:cxn>
              <a:cxn ang="0">
                <a:pos x="925" y="32"/>
              </a:cxn>
              <a:cxn ang="0">
                <a:pos x="958" y="35"/>
              </a:cxn>
              <a:cxn ang="0">
                <a:pos x="971" y="37"/>
              </a:cxn>
              <a:cxn ang="0">
                <a:pos x="983" y="38"/>
              </a:cxn>
              <a:cxn ang="0">
                <a:pos x="993" y="39"/>
              </a:cxn>
              <a:cxn ang="0">
                <a:pos x="1035" y="45"/>
              </a:cxn>
            </a:cxnLst>
            <a:rect l="0" t="0" r="r" b="b"/>
            <a:pathLst>
              <a:path w="1036" h="46">
                <a:moveTo>
                  <a:pt x="0" y="0"/>
                </a:moveTo>
                <a:lnTo>
                  <a:pt x="7" y="0"/>
                </a:lnTo>
                <a:lnTo>
                  <a:pt x="13" y="1"/>
                </a:lnTo>
                <a:lnTo>
                  <a:pt x="16" y="2"/>
                </a:lnTo>
                <a:lnTo>
                  <a:pt x="22" y="3"/>
                </a:lnTo>
                <a:lnTo>
                  <a:pt x="50" y="4"/>
                </a:lnTo>
                <a:lnTo>
                  <a:pt x="70" y="4"/>
                </a:lnTo>
                <a:lnTo>
                  <a:pt x="76" y="5"/>
                </a:lnTo>
                <a:lnTo>
                  <a:pt x="82" y="6"/>
                </a:lnTo>
                <a:lnTo>
                  <a:pt x="95" y="8"/>
                </a:lnTo>
                <a:lnTo>
                  <a:pt x="117" y="7"/>
                </a:lnTo>
                <a:lnTo>
                  <a:pt x="124" y="6"/>
                </a:lnTo>
                <a:lnTo>
                  <a:pt x="159" y="4"/>
                </a:lnTo>
                <a:lnTo>
                  <a:pt x="202" y="1"/>
                </a:lnTo>
                <a:lnTo>
                  <a:pt x="234" y="0"/>
                </a:lnTo>
                <a:lnTo>
                  <a:pt x="285" y="1"/>
                </a:lnTo>
                <a:lnTo>
                  <a:pt x="316" y="2"/>
                </a:lnTo>
                <a:lnTo>
                  <a:pt x="362" y="4"/>
                </a:lnTo>
                <a:lnTo>
                  <a:pt x="381" y="6"/>
                </a:lnTo>
                <a:lnTo>
                  <a:pt x="803" y="26"/>
                </a:lnTo>
                <a:lnTo>
                  <a:pt x="878" y="29"/>
                </a:lnTo>
                <a:lnTo>
                  <a:pt x="925" y="32"/>
                </a:lnTo>
                <a:lnTo>
                  <a:pt x="958" y="35"/>
                </a:lnTo>
                <a:lnTo>
                  <a:pt x="971" y="37"/>
                </a:lnTo>
                <a:lnTo>
                  <a:pt x="983" y="38"/>
                </a:lnTo>
                <a:lnTo>
                  <a:pt x="993" y="39"/>
                </a:lnTo>
                <a:lnTo>
                  <a:pt x="1035" y="45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SMARTPenAnnotation2"/>
          <p:cNvSpPr>
            <a:spLocks/>
          </p:cNvSpPr>
          <p:nvPr/>
        </p:nvSpPr>
        <p:spPr bwMode="auto">
          <a:xfrm>
            <a:off x="857250" y="2393950"/>
            <a:ext cx="4445000" cy="141288"/>
          </a:xfrm>
          <a:custGeom>
            <a:avLst/>
            <a:gdLst/>
            <a:ahLst/>
            <a:cxnLst>
              <a:cxn ang="0">
                <a:pos x="2799" y="49"/>
              </a:cxn>
              <a:cxn ang="0">
                <a:pos x="2774" y="43"/>
              </a:cxn>
              <a:cxn ang="0">
                <a:pos x="2739" y="40"/>
              </a:cxn>
              <a:cxn ang="0">
                <a:pos x="2681" y="42"/>
              </a:cxn>
              <a:cxn ang="0">
                <a:pos x="2656" y="44"/>
              </a:cxn>
              <a:cxn ang="0">
                <a:pos x="2629" y="47"/>
              </a:cxn>
              <a:cxn ang="0">
                <a:pos x="2608" y="49"/>
              </a:cxn>
              <a:cxn ang="0">
                <a:pos x="2576" y="52"/>
              </a:cxn>
              <a:cxn ang="0">
                <a:pos x="2232" y="70"/>
              </a:cxn>
              <a:cxn ang="0">
                <a:pos x="2068" y="77"/>
              </a:cxn>
              <a:cxn ang="0">
                <a:pos x="1919" y="81"/>
              </a:cxn>
              <a:cxn ang="0">
                <a:pos x="1859" y="83"/>
              </a:cxn>
              <a:cxn ang="0">
                <a:pos x="1780" y="85"/>
              </a:cxn>
              <a:cxn ang="0">
                <a:pos x="1724" y="88"/>
              </a:cxn>
              <a:cxn ang="0">
                <a:pos x="1655" y="87"/>
              </a:cxn>
              <a:cxn ang="0">
                <a:pos x="1544" y="85"/>
              </a:cxn>
              <a:cxn ang="0">
                <a:pos x="1378" y="77"/>
              </a:cxn>
              <a:cxn ang="0">
                <a:pos x="1310" y="75"/>
              </a:cxn>
              <a:cxn ang="0">
                <a:pos x="1276" y="72"/>
              </a:cxn>
              <a:cxn ang="0">
                <a:pos x="1238" y="70"/>
              </a:cxn>
              <a:cxn ang="0">
                <a:pos x="1214" y="67"/>
              </a:cxn>
              <a:cxn ang="0">
                <a:pos x="1191" y="64"/>
              </a:cxn>
              <a:cxn ang="0">
                <a:pos x="1130" y="63"/>
              </a:cxn>
              <a:cxn ang="0">
                <a:pos x="1042" y="62"/>
              </a:cxn>
              <a:cxn ang="0">
                <a:pos x="924" y="59"/>
              </a:cxn>
              <a:cxn ang="0">
                <a:pos x="895" y="57"/>
              </a:cxn>
              <a:cxn ang="0">
                <a:pos x="811" y="51"/>
              </a:cxn>
              <a:cxn ang="0">
                <a:pos x="638" y="45"/>
              </a:cxn>
              <a:cxn ang="0">
                <a:pos x="615" y="43"/>
              </a:cxn>
              <a:cxn ang="0">
                <a:pos x="578" y="41"/>
              </a:cxn>
              <a:cxn ang="0">
                <a:pos x="557" y="39"/>
              </a:cxn>
              <a:cxn ang="0">
                <a:pos x="519" y="36"/>
              </a:cxn>
              <a:cxn ang="0">
                <a:pos x="500" y="34"/>
              </a:cxn>
              <a:cxn ang="0">
                <a:pos x="465" y="32"/>
              </a:cxn>
              <a:cxn ang="0">
                <a:pos x="407" y="29"/>
              </a:cxn>
              <a:cxn ang="0">
                <a:pos x="370" y="26"/>
              </a:cxn>
              <a:cxn ang="0">
                <a:pos x="355" y="25"/>
              </a:cxn>
              <a:cxn ang="0">
                <a:pos x="342" y="23"/>
              </a:cxn>
              <a:cxn ang="0">
                <a:pos x="332" y="22"/>
              </a:cxn>
              <a:cxn ang="0">
                <a:pos x="316" y="19"/>
              </a:cxn>
              <a:cxn ang="0">
                <a:pos x="263" y="15"/>
              </a:cxn>
              <a:cxn ang="0">
                <a:pos x="171" y="12"/>
              </a:cxn>
              <a:cxn ang="0">
                <a:pos x="139" y="10"/>
              </a:cxn>
              <a:cxn ang="0">
                <a:pos x="110" y="7"/>
              </a:cxn>
              <a:cxn ang="0">
                <a:pos x="99" y="5"/>
              </a:cxn>
              <a:cxn ang="0">
                <a:pos x="90" y="4"/>
              </a:cxn>
              <a:cxn ang="0">
                <a:pos x="76" y="1"/>
              </a:cxn>
              <a:cxn ang="0">
                <a:pos x="33" y="0"/>
              </a:cxn>
              <a:cxn ang="0">
                <a:pos x="24" y="1"/>
              </a:cxn>
              <a:cxn ang="0">
                <a:pos x="17" y="3"/>
              </a:cxn>
              <a:cxn ang="0">
                <a:pos x="14" y="4"/>
              </a:cxn>
              <a:cxn ang="0">
                <a:pos x="0" y="9"/>
              </a:cxn>
            </a:cxnLst>
            <a:rect l="0" t="0" r="r" b="b"/>
            <a:pathLst>
              <a:path w="2800" h="89">
                <a:moveTo>
                  <a:pt x="2799" y="49"/>
                </a:moveTo>
                <a:lnTo>
                  <a:pt x="2774" y="43"/>
                </a:lnTo>
                <a:lnTo>
                  <a:pt x="2739" y="40"/>
                </a:lnTo>
                <a:lnTo>
                  <a:pt x="2681" y="42"/>
                </a:lnTo>
                <a:lnTo>
                  <a:pt x="2656" y="44"/>
                </a:lnTo>
                <a:lnTo>
                  <a:pt x="2629" y="47"/>
                </a:lnTo>
                <a:lnTo>
                  <a:pt x="2608" y="49"/>
                </a:lnTo>
                <a:lnTo>
                  <a:pt x="2576" y="52"/>
                </a:lnTo>
                <a:lnTo>
                  <a:pt x="2232" y="70"/>
                </a:lnTo>
                <a:lnTo>
                  <a:pt x="2068" y="77"/>
                </a:lnTo>
                <a:lnTo>
                  <a:pt x="1919" y="81"/>
                </a:lnTo>
                <a:lnTo>
                  <a:pt x="1859" y="83"/>
                </a:lnTo>
                <a:lnTo>
                  <a:pt x="1780" y="85"/>
                </a:lnTo>
                <a:lnTo>
                  <a:pt x="1724" y="88"/>
                </a:lnTo>
                <a:lnTo>
                  <a:pt x="1655" y="87"/>
                </a:lnTo>
                <a:lnTo>
                  <a:pt x="1544" y="85"/>
                </a:lnTo>
                <a:lnTo>
                  <a:pt x="1378" y="77"/>
                </a:lnTo>
                <a:lnTo>
                  <a:pt x="1310" y="75"/>
                </a:lnTo>
                <a:lnTo>
                  <a:pt x="1276" y="72"/>
                </a:lnTo>
                <a:lnTo>
                  <a:pt x="1238" y="70"/>
                </a:lnTo>
                <a:lnTo>
                  <a:pt x="1214" y="67"/>
                </a:lnTo>
                <a:lnTo>
                  <a:pt x="1191" y="64"/>
                </a:lnTo>
                <a:lnTo>
                  <a:pt x="1130" y="63"/>
                </a:lnTo>
                <a:lnTo>
                  <a:pt x="1042" y="62"/>
                </a:lnTo>
                <a:lnTo>
                  <a:pt x="924" y="59"/>
                </a:lnTo>
                <a:lnTo>
                  <a:pt x="895" y="57"/>
                </a:lnTo>
                <a:lnTo>
                  <a:pt x="811" y="51"/>
                </a:lnTo>
                <a:lnTo>
                  <a:pt x="638" y="45"/>
                </a:lnTo>
                <a:lnTo>
                  <a:pt x="615" y="43"/>
                </a:lnTo>
                <a:lnTo>
                  <a:pt x="578" y="41"/>
                </a:lnTo>
                <a:lnTo>
                  <a:pt x="557" y="39"/>
                </a:lnTo>
                <a:lnTo>
                  <a:pt x="519" y="36"/>
                </a:lnTo>
                <a:lnTo>
                  <a:pt x="500" y="34"/>
                </a:lnTo>
                <a:lnTo>
                  <a:pt x="465" y="32"/>
                </a:lnTo>
                <a:lnTo>
                  <a:pt x="407" y="29"/>
                </a:lnTo>
                <a:lnTo>
                  <a:pt x="370" y="26"/>
                </a:lnTo>
                <a:lnTo>
                  <a:pt x="355" y="25"/>
                </a:lnTo>
                <a:lnTo>
                  <a:pt x="342" y="23"/>
                </a:lnTo>
                <a:lnTo>
                  <a:pt x="332" y="22"/>
                </a:lnTo>
                <a:lnTo>
                  <a:pt x="316" y="19"/>
                </a:lnTo>
                <a:lnTo>
                  <a:pt x="263" y="15"/>
                </a:lnTo>
                <a:lnTo>
                  <a:pt x="171" y="12"/>
                </a:lnTo>
                <a:lnTo>
                  <a:pt x="139" y="10"/>
                </a:lnTo>
                <a:lnTo>
                  <a:pt x="110" y="7"/>
                </a:lnTo>
                <a:lnTo>
                  <a:pt x="99" y="5"/>
                </a:lnTo>
                <a:lnTo>
                  <a:pt x="90" y="4"/>
                </a:lnTo>
                <a:lnTo>
                  <a:pt x="76" y="1"/>
                </a:lnTo>
                <a:lnTo>
                  <a:pt x="33" y="0"/>
                </a:lnTo>
                <a:lnTo>
                  <a:pt x="24" y="1"/>
                </a:lnTo>
                <a:lnTo>
                  <a:pt x="17" y="3"/>
                </a:lnTo>
                <a:lnTo>
                  <a:pt x="14" y="4"/>
                </a:lnTo>
                <a:lnTo>
                  <a:pt x="0" y="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SMARTPenAnnotation3"/>
          <p:cNvSpPr>
            <a:spLocks/>
          </p:cNvSpPr>
          <p:nvPr/>
        </p:nvSpPr>
        <p:spPr bwMode="auto">
          <a:xfrm>
            <a:off x="5365750" y="1250950"/>
            <a:ext cx="369888" cy="393700"/>
          </a:xfrm>
          <a:custGeom>
            <a:avLst/>
            <a:gdLst/>
            <a:ahLst/>
            <a:cxnLst>
              <a:cxn ang="0">
                <a:pos x="157" y="10"/>
              </a:cxn>
              <a:cxn ang="0">
                <a:pos x="152" y="6"/>
              </a:cxn>
              <a:cxn ang="0">
                <a:pos x="144" y="1"/>
              </a:cxn>
              <a:cxn ang="0">
                <a:pos x="135" y="1"/>
              </a:cxn>
              <a:cxn ang="0">
                <a:pos x="123" y="4"/>
              </a:cxn>
              <a:cxn ang="0">
                <a:pos x="108" y="10"/>
              </a:cxn>
              <a:cxn ang="0">
                <a:pos x="80" y="30"/>
              </a:cxn>
              <a:cxn ang="0">
                <a:pos x="69" y="43"/>
              </a:cxn>
              <a:cxn ang="0">
                <a:pos x="57" y="58"/>
              </a:cxn>
              <a:cxn ang="0">
                <a:pos x="40" y="80"/>
              </a:cxn>
              <a:cxn ang="0">
                <a:pos x="27" y="102"/>
              </a:cxn>
              <a:cxn ang="0">
                <a:pos x="18" y="117"/>
              </a:cxn>
              <a:cxn ang="0">
                <a:pos x="10" y="135"/>
              </a:cxn>
              <a:cxn ang="0">
                <a:pos x="1" y="167"/>
              </a:cxn>
              <a:cxn ang="0">
                <a:pos x="0" y="188"/>
              </a:cxn>
              <a:cxn ang="0">
                <a:pos x="2" y="202"/>
              </a:cxn>
              <a:cxn ang="0">
                <a:pos x="11" y="218"/>
              </a:cxn>
              <a:cxn ang="0">
                <a:pos x="20" y="230"/>
              </a:cxn>
              <a:cxn ang="0">
                <a:pos x="32" y="238"/>
              </a:cxn>
              <a:cxn ang="0">
                <a:pos x="45" y="244"/>
              </a:cxn>
              <a:cxn ang="0">
                <a:pos x="60" y="246"/>
              </a:cxn>
              <a:cxn ang="0">
                <a:pos x="81" y="246"/>
              </a:cxn>
              <a:cxn ang="0">
                <a:pos x="97" y="243"/>
              </a:cxn>
              <a:cxn ang="0">
                <a:pos x="121" y="237"/>
              </a:cxn>
              <a:cxn ang="0">
                <a:pos x="173" y="214"/>
              </a:cxn>
              <a:cxn ang="0">
                <a:pos x="188" y="204"/>
              </a:cxn>
              <a:cxn ang="0">
                <a:pos x="202" y="193"/>
              </a:cxn>
              <a:cxn ang="0">
                <a:pos x="215" y="183"/>
              </a:cxn>
              <a:cxn ang="0">
                <a:pos x="229" y="168"/>
              </a:cxn>
              <a:cxn ang="0">
                <a:pos x="232" y="156"/>
              </a:cxn>
              <a:cxn ang="0">
                <a:pos x="227" y="144"/>
              </a:cxn>
              <a:cxn ang="0">
                <a:pos x="197" y="133"/>
              </a:cxn>
              <a:cxn ang="0">
                <a:pos x="184" y="131"/>
              </a:cxn>
              <a:cxn ang="0">
                <a:pos x="165" y="131"/>
              </a:cxn>
              <a:cxn ang="0">
                <a:pos x="146" y="133"/>
              </a:cxn>
              <a:cxn ang="0">
                <a:pos x="128" y="135"/>
              </a:cxn>
              <a:cxn ang="0">
                <a:pos x="115" y="138"/>
              </a:cxn>
              <a:cxn ang="0">
                <a:pos x="101" y="144"/>
              </a:cxn>
              <a:cxn ang="0">
                <a:pos x="98" y="143"/>
              </a:cxn>
              <a:cxn ang="0">
                <a:pos x="115" y="131"/>
              </a:cxn>
              <a:cxn ang="0">
                <a:pos x="135" y="122"/>
              </a:cxn>
              <a:cxn ang="0">
                <a:pos x="151" y="115"/>
              </a:cxn>
              <a:cxn ang="0">
                <a:pos x="163" y="112"/>
              </a:cxn>
              <a:cxn ang="0">
                <a:pos x="174" y="122"/>
              </a:cxn>
              <a:cxn ang="0">
                <a:pos x="182" y="143"/>
              </a:cxn>
              <a:cxn ang="0">
                <a:pos x="184" y="160"/>
              </a:cxn>
              <a:cxn ang="0">
                <a:pos x="189" y="180"/>
              </a:cxn>
              <a:cxn ang="0">
                <a:pos x="196" y="196"/>
              </a:cxn>
              <a:cxn ang="0">
                <a:pos x="209" y="210"/>
              </a:cxn>
            </a:cxnLst>
            <a:rect l="0" t="0" r="r" b="b"/>
            <a:pathLst>
              <a:path w="233" h="248">
                <a:moveTo>
                  <a:pt x="162" y="22"/>
                </a:moveTo>
                <a:lnTo>
                  <a:pt x="159" y="15"/>
                </a:lnTo>
                <a:lnTo>
                  <a:pt x="157" y="10"/>
                </a:lnTo>
                <a:lnTo>
                  <a:pt x="155" y="8"/>
                </a:lnTo>
                <a:lnTo>
                  <a:pt x="154" y="7"/>
                </a:lnTo>
                <a:lnTo>
                  <a:pt x="152" y="6"/>
                </a:lnTo>
                <a:lnTo>
                  <a:pt x="151" y="5"/>
                </a:lnTo>
                <a:lnTo>
                  <a:pt x="146" y="2"/>
                </a:lnTo>
                <a:lnTo>
                  <a:pt x="144" y="1"/>
                </a:lnTo>
                <a:lnTo>
                  <a:pt x="140" y="0"/>
                </a:lnTo>
                <a:lnTo>
                  <a:pt x="137" y="0"/>
                </a:lnTo>
                <a:lnTo>
                  <a:pt x="135" y="1"/>
                </a:lnTo>
                <a:lnTo>
                  <a:pt x="134" y="2"/>
                </a:lnTo>
                <a:lnTo>
                  <a:pt x="129" y="3"/>
                </a:lnTo>
                <a:lnTo>
                  <a:pt x="123" y="4"/>
                </a:lnTo>
                <a:lnTo>
                  <a:pt x="119" y="5"/>
                </a:lnTo>
                <a:lnTo>
                  <a:pt x="115" y="6"/>
                </a:lnTo>
                <a:lnTo>
                  <a:pt x="108" y="10"/>
                </a:lnTo>
                <a:lnTo>
                  <a:pt x="101" y="15"/>
                </a:lnTo>
                <a:lnTo>
                  <a:pt x="89" y="24"/>
                </a:lnTo>
                <a:lnTo>
                  <a:pt x="80" y="30"/>
                </a:lnTo>
                <a:lnTo>
                  <a:pt x="76" y="34"/>
                </a:lnTo>
                <a:lnTo>
                  <a:pt x="73" y="38"/>
                </a:lnTo>
                <a:lnTo>
                  <a:pt x="69" y="43"/>
                </a:lnTo>
                <a:lnTo>
                  <a:pt x="66" y="48"/>
                </a:lnTo>
                <a:lnTo>
                  <a:pt x="62" y="53"/>
                </a:lnTo>
                <a:lnTo>
                  <a:pt x="57" y="58"/>
                </a:lnTo>
                <a:lnTo>
                  <a:pt x="53" y="63"/>
                </a:lnTo>
                <a:lnTo>
                  <a:pt x="44" y="74"/>
                </a:lnTo>
                <a:lnTo>
                  <a:pt x="40" y="80"/>
                </a:lnTo>
                <a:lnTo>
                  <a:pt x="37" y="85"/>
                </a:lnTo>
                <a:lnTo>
                  <a:pt x="33" y="91"/>
                </a:lnTo>
                <a:lnTo>
                  <a:pt x="27" y="102"/>
                </a:lnTo>
                <a:lnTo>
                  <a:pt x="24" y="107"/>
                </a:lnTo>
                <a:lnTo>
                  <a:pt x="21" y="112"/>
                </a:lnTo>
                <a:lnTo>
                  <a:pt x="18" y="117"/>
                </a:lnTo>
                <a:lnTo>
                  <a:pt x="15" y="123"/>
                </a:lnTo>
                <a:lnTo>
                  <a:pt x="12" y="129"/>
                </a:lnTo>
                <a:lnTo>
                  <a:pt x="10" y="135"/>
                </a:lnTo>
                <a:lnTo>
                  <a:pt x="3" y="156"/>
                </a:lnTo>
                <a:lnTo>
                  <a:pt x="2" y="161"/>
                </a:lnTo>
                <a:lnTo>
                  <a:pt x="1" y="167"/>
                </a:lnTo>
                <a:lnTo>
                  <a:pt x="0" y="173"/>
                </a:lnTo>
                <a:lnTo>
                  <a:pt x="0" y="178"/>
                </a:lnTo>
                <a:lnTo>
                  <a:pt x="0" y="188"/>
                </a:lnTo>
                <a:lnTo>
                  <a:pt x="0" y="193"/>
                </a:lnTo>
                <a:lnTo>
                  <a:pt x="1" y="197"/>
                </a:lnTo>
                <a:lnTo>
                  <a:pt x="2" y="202"/>
                </a:lnTo>
                <a:lnTo>
                  <a:pt x="4" y="207"/>
                </a:lnTo>
                <a:lnTo>
                  <a:pt x="7" y="212"/>
                </a:lnTo>
                <a:lnTo>
                  <a:pt x="11" y="218"/>
                </a:lnTo>
                <a:lnTo>
                  <a:pt x="14" y="223"/>
                </a:lnTo>
                <a:lnTo>
                  <a:pt x="17" y="227"/>
                </a:lnTo>
                <a:lnTo>
                  <a:pt x="20" y="230"/>
                </a:lnTo>
                <a:lnTo>
                  <a:pt x="24" y="233"/>
                </a:lnTo>
                <a:lnTo>
                  <a:pt x="28" y="236"/>
                </a:lnTo>
                <a:lnTo>
                  <a:pt x="32" y="238"/>
                </a:lnTo>
                <a:lnTo>
                  <a:pt x="36" y="240"/>
                </a:lnTo>
                <a:lnTo>
                  <a:pt x="40" y="242"/>
                </a:lnTo>
                <a:lnTo>
                  <a:pt x="45" y="244"/>
                </a:lnTo>
                <a:lnTo>
                  <a:pt x="50" y="245"/>
                </a:lnTo>
                <a:lnTo>
                  <a:pt x="55" y="245"/>
                </a:lnTo>
                <a:lnTo>
                  <a:pt x="60" y="246"/>
                </a:lnTo>
                <a:lnTo>
                  <a:pt x="66" y="246"/>
                </a:lnTo>
                <a:lnTo>
                  <a:pt x="75" y="247"/>
                </a:lnTo>
                <a:lnTo>
                  <a:pt x="81" y="246"/>
                </a:lnTo>
                <a:lnTo>
                  <a:pt x="86" y="246"/>
                </a:lnTo>
                <a:lnTo>
                  <a:pt x="92" y="245"/>
                </a:lnTo>
                <a:lnTo>
                  <a:pt x="97" y="243"/>
                </a:lnTo>
                <a:lnTo>
                  <a:pt x="109" y="241"/>
                </a:lnTo>
                <a:lnTo>
                  <a:pt x="115" y="239"/>
                </a:lnTo>
                <a:lnTo>
                  <a:pt x="121" y="237"/>
                </a:lnTo>
                <a:lnTo>
                  <a:pt x="154" y="223"/>
                </a:lnTo>
                <a:lnTo>
                  <a:pt x="167" y="217"/>
                </a:lnTo>
                <a:lnTo>
                  <a:pt x="173" y="214"/>
                </a:lnTo>
                <a:lnTo>
                  <a:pt x="178" y="211"/>
                </a:lnTo>
                <a:lnTo>
                  <a:pt x="183" y="208"/>
                </a:lnTo>
                <a:lnTo>
                  <a:pt x="188" y="204"/>
                </a:lnTo>
                <a:lnTo>
                  <a:pt x="193" y="201"/>
                </a:lnTo>
                <a:lnTo>
                  <a:pt x="197" y="197"/>
                </a:lnTo>
                <a:lnTo>
                  <a:pt x="202" y="193"/>
                </a:lnTo>
                <a:lnTo>
                  <a:pt x="206" y="189"/>
                </a:lnTo>
                <a:lnTo>
                  <a:pt x="211" y="186"/>
                </a:lnTo>
                <a:lnTo>
                  <a:pt x="215" y="183"/>
                </a:lnTo>
                <a:lnTo>
                  <a:pt x="222" y="177"/>
                </a:lnTo>
                <a:lnTo>
                  <a:pt x="227" y="171"/>
                </a:lnTo>
                <a:lnTo>
                  <a:pt x="229" y="168"/>
                </a:lnTo>
                <a:lnTo>
                  <a:pt x="232" y="162"/>
                </a:lnTo>
                <a:lnTo>
                  <a:pt x="232" y="159"/>
                </a:lnTo>
                <a:lnTo>
                  <a:pt x="232" y="156"/>
                </a:lnTo>
                <a:lnTo>
                  <a:pt x="232" y="154"/>
                </a:lnTo>
                <a:lnTo>
                  <a:pt x="228" y="147"/>
                </a:lnTo>
                <a:lnTo>
                  <a:pt x="227" y="144"/>
                </a:lnTo>
                <a:lnTo>
                  <a:pt x="225" y="143"/>
                </a:lnTo>
                <a:lnTo>
                  <a:pt x="223" y="141"/>
                </a:lnTo>
                <a:lnTo>
                  <a:pt x="197" y="133"/>
                </a:lnTo>
                <a:lnTo>
                  <a:pt x="193" y="132"/>
                </a:lnTo>
                <a:lnTo>
                  <a:pt x="188" y="131"/>
                </a:lnTo>
                <a:lnTo>
                  <a:pt x="184" y="131"/>
                </a:lnTo>
                <a:lnTo>
                  <a:pt x="179" y="131"/>
                </a:lnTo>
                <a:lnTo>
                  <a:pt x="170" y="130"/>
                </a:lnTo>
                <a:lnTo>
                  <a:pt x="165" y="131"/>
                </a:lnTo>
                <a:lnTo>
                  <a:pt x="159" y="131"/>
                </a:lnTo>
                <a:lnTo>
                  <a:pt x="152" y="132"/>
                </a:lnTo>
                <a:lnTo>
                  <a:pt x="146" y="133"/>
                </a:lnTo>
                <a:lnTo>
                  <a:pt x="140" y="134"/>
                </a:lnTo>
                <a:lnTo>
                  <a:pt x="133" y="134"/>
                </a:lnTo>
                <a:lnTo>
                  <a:pt x="128" y="135"/>
                </a:lnTo>
                <a:lnTo>
                  <a:pt x="124" y="136"/>
                </a:lnTo>
                <a:lnTo>
                  <a:pt x="120" y="137"/>
                </a:lnTo>
                <a:lnTo>
                  <a:pt x="115" y="138"/>
                </a:lnTo>
                <a:lnTo>
                  <a:pt x="110" y="141"/>
                </a:lnTo>
                <a:lnTo>
                  <a:pt x="105" y="143"/>
                </a:lnTo>
                <a:lnTo>
                  <a:pt x="101" y="144"/>
                </a:lnTo>
                <a:lnTo>
                  <a:pt x="99" y="144"/>
                </a:lnTo>
                <a:lnTo>
                  <a:pt x="97" y="144"/>
                </a:lnTo>
                <a:lnTo>
                  <a:pt x="98" y="143"/>
                </a:lnTo>
                <a:lnTo>
                  <a:pt x="102" y="139"/>
                </a:lnTo>
                <a:lnTo>
                  <a:pt x="108" y="135"/>
                </a:lnTo>
                <a:lnTo>
                  <a:pt x="115" y="131"/>
                </a:lnTo>
                <a:lnTo>
                  <a:pt x="124" y="126"/>
                </a:lnTo>
                <a:lnTo>
                  <a:pt x="130" y="124"/>
                </a:lnTo>
                <a:lnTo>
                  <a:pt x="135" y="122"/>
                </a:lnTo>
                <a:lnTo>
                  <a:pt x="141" y="120"/>
                </a:lnTo>
                <a:lnTo>
                  <a:pt x="145" y="118"/>
                </a:lnTo>
                <a:lnTo>
                  <a:pt x="151" y="115"/>
                </a:lnTo>
                <a:lnTo>
                  <a:pt x="156" y="113"/>
                </a:lnTo>
                <a:lnTo>
                  <a:pt x="161" y="112"/>
                </a:lnTo>
                <a:lnTo>
                  <a:pt x="163" y="112"/>
                </a:lnTo>
                <a:lnTo>
                  <a:pt x="165" y="113"/>
                </a:lnTo>
                <a:lnTo>
                  <a:pt x="170" y="117"/>
                </a:lnTo>
                <a:lnTo>
                  <a:pt x="174" y="122"/>
                </a:lnTo>
                <a:lnTo>
                  <a:pt x="177" y="127"/>
                </a:lnTo>
                <a:lnTo>
                  <a:pt x="179" y="134"/>
                </a:lnTo>
                <a:lnTo>
                  <a:pt x="182" y="143"/>
                </a:lnTo>
                <a:lnTo>
                  <a:pt x="183" y="150"/>
                </a:lnTo>
                <a:lnTo>
                  <a:pt x="184" y="155"/>
                </a:lnTo>
                <a:lnTo>
                  <a:pt x="184" y="160"/>
                </a:lnTo>
                <a:lnTo>
                  <a:pt x="184" y="169"/>
                </a:lnTo>
                <a:lnTo>
                  <a:pt x="187" y="176"/>
                </a:lnTo>
                <a:lnTo>
                  <a:pt x="189" y="180"/>
                </a:lnTo>
                <a:lnTo>
                  <a:pt x="191" y="185"/>
                </a:lnTo>
                <a:lnTo>
                  <a:pt x="192" y="189"/>
                </a:lnTo>
                <a:lnTo>
                  <a:pt x="196" y="196"/>
                </a:lnTo>
                <a:lnTo>
                  <a:pt x="197" y="198"/>
                </a:lnTo>
                <a:lnTo>
                  <a:pt x="203" y="204"/>
                </a:lnTo>
                <a:lnTo>
                  <a:pt x="209" y="210"/>
                </a:lnTo>
                <a:lnTo>
                  <a:pt x="212" y="213"/>
                </a:lnTo>
                <a:lnTo>
                  <a:pt x="216" y="22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SMARTPenAnnotation4"/>
          <p:cNvSpPr>
            <a:spLocks/>
          </p:cNvSpPr>
          <p:nvPr/>
        </p:nvSpPr>
        <p:spPr bwMode="auto">
          <a:xfrm>
            <a:off x="5772150" y="1404938"/>
            <a:ext cx="280988" cy="223837"/>
          </a:xfrm>
          <a:custGeom>
            <a:avLst/>
            <a:gdLst/>
            <a:ahLst/>
            <a:cxnLst>
              <a:cxn ang="0">
                <a:pos x="14" y="81"/>
              </a:cxn>
              <a:cxn ang="0">
                <a:pos x="15" y="84"/>
              </a:cxn>
              <a:cxn ang="0">
                <a:pos x="17" y="87"/>
              </a:cxn>
              <a:cxn ang="0">
                <a:pos x="17" y="91"/>
              </a:cxn>
              <a:cxn ang="0">
                <a:pos x="19" y="97"/>
              </a:cxn>
              <a:cxn ang="0">
                <a:pos x="21" y="102"/>
              </a:cxn>
              <a:cxn ang="0">
                <a:pos x="22" y="108"/>
              </a:cxn>
              <a:cxn ang="0">
                <a:pos x="21" y="114"/>
              </a:cxn>
              <a:cxn ang="0">
                <a:pos x="18" y="126"/>
              </a:cxn>
              <a:cxn ang="0">
                <a:pos x="14" y="139"/>
              </a:cxn>
              <a:cxn ang="0">
                <a:pos x="11" y="140"/>
              </a:cxn>
              <a:cxn ang="0">
                <a:pos x="10" y="139"/>
              </a:cxn>
              <a:cxn ang="0">
                <a:pos x="6" y="133"/>
              </a:cxn>
              <a:cxn ang="0">
                <a:pos x="3" y="128"/>
              </a:cxn>
              <a:cxn ang="0">
                <a:pos x="1" y="123"/>
              </a:cxn>
              <a:cxn ang="0">
                <a:pos x="1" y="115"/>
              </a:cxn>
              <a:cxn ang="0">
                <a:pos x="0" y="90"/>
              </a:cxn>
              <a:cxn ang="0">
                <a:pos x="1" y="82"/>
              </a:cxn>
              <a:cxn ang="0">
                <a:pos x="4" y="74"/>
              </a:cxn>
              <a:cxn ang="0">
                <a:pos x="11" y="63"/>
              </a:cxn>
              <a:cxn ang="0">
                <a:pos x="20" y="51"/>
              </a:cxn>
              <a:cxn ang="0">
                <a:pos x="28" y="44"/>
              </a:cxn>
              <a:cxn ang="0">
                <a:pos x="35" y="39"/>
              </a:cxn>
              <a:cxn ang="0">
                <a:pos x="42" y="35"/>
              </a:cxn>
              <a:cxn ang="0">
                <a:pos x="50" y="32"/>
              </a:cxn>
              <a:cxn ang="0">
                <a:pos x="61" y="27"/>
              </a:cxn>
              <a:cxn ang="0">
                <a:pos x="67" y="25"/>
              </a:cxn>
              <a:cxn ang="0">
                <a:pos x="73" y="25"/>
              </a:cxn>
              <a:cxn ang="0">
                <a:pos x="79" y="27"/>
              </a:cxn>
              <a:cxn ang="0">
                <a:pos x="85" y="28"/>
              </a:cxn>
              <a:cxn ang="0">
                <a:pos x="91" y="29"/>
              </a:cxn>
              <a:cxn ang="0">
                <a:pos x="100" y="35"/>
              </a:cxn>
              <a:cxn ang="0">
                <a:pos x="106" y="41"/>
              </a:cxn>
              <a:cxn ang="0">
                <a:pos x="108" y="47"/>
              </a:cxn>
              <a:cxn ang="0">
                <a:pos x="108" y="53"/>
              </a:cxn>
              <a:cxn ang="0">
                <a:pos x="109" y="53"/>
              </a:cxn>
              <a:cxn ang="0">
                <a:pos x="113" y="49"/>
              </a:cxn>
              <a:cxn ang="0">
                <a:pos x="116" y="44"/>
              </a:cxn>
              <a:cxn ang="0">
                <a:pos x="120" y="35"/>
              </a:cxn>
              <a:cxn ang="0">
                <a:pos x="125" y="20"/>
              </a:cxn>
              <a:cxn ang="0">
                <a:pos x="128" y="7"/>
              </a:cxn>
              <a:cxn ang="0">
                <a:pos x="127" y="2"/>
              </a:cxn>
              <a:cxn ang="0">
                <a:pos x="125" y="0"/>
              </a:cxn>
              <a:cxn ang="0">
                <a:pos x="117" y="4"/>
              </a:cxn>
              <a:cxn ang="0">
                <a:pos x="111" y="10"/>
              </a:cxn>
              <a:cxn ang="0">
                <a:pos x="103" y="19"/>
              </a:cxn>
              <a:cxn ang="0">
                <a:pos x="93" y="31"/>
              </a:cxn>
              <a:cxn ang="0">
                <a:pos x="87" y="43"/>
              </a:cxn>
              <a:cxn ang="0">
                <a:pos x="84" y="54"/>
              </a:cxn>
              <a:cxn ang="0">
                <a:pos x="82" y="65"/>
              </a:cxn>
              <a:cxn ang="0">
                <a:pos x="81" y="83"/>
              </a:cxn>
              <a:cxn ang="0">
                <a:pos x="82" y="96"/>
              </a:cxn>
              <a:cxn ang="0">
                <a:pos x="85" y="102"/>
              </a:cxn>
              <a:cxn ang="0">
                <a:pos x="90" y="109"/>
              </a:cxn>
              <a:cxn ang="0">
                <a:pos x="94" y="112"/>
              </a:cxn>
              <a:cxn ang="0">
                <a:pos x="101" y="113"/>
              </a:cxn>
              <a:cxn ang="0">
                <a:pos x="118" y="108"/>
              </a:cxn>
              <a:cxn ang="0">
                <a:pos x="125" y="104"/>
              </a:cxn>
              <a:cxn ang="0">
                <a:pos x="134" y="98"/>
              </a:cxn>
              <a:cxn ang="0">
                <a:pos x="176" y="78"/>
              </a:cxn>
            </a:cxnLst>
            <a:rect l="0" t="0" r="r" b="b"/>
            <a:pathLst>
              <a:path w="177" h="141">
                <a:moveTo>
                  <a:pt x="14" y="74"/>
                </a:moveTo>
                <a:lnTo>
                  <a:pt x="14" y="81"/>
                </a:lnTo>
                <a:lnTo>
                  <a:pt x="14" y="83"/>
                </a:lnTo>
                <a:lnTo>
                  <a:pt x="15" y="84"/>
                </a:lnTo>
                <a:lnTo>
                  <a:pt x="16" y="85"/>
                </a:lnTo>
                <a:lnTo>
                  <a:pt x="17" y="87"/>
                </a:lnTo>
                <a:lnTo>
                  <a:pt x="17" y="89"/>
                </a:lnTo>
                <a:lnTo>
                  <a:pt x="17" y="91"/>
                </a:lnTo>
                <a:lnTo>
                  <a:pt x="18" y="94"/>
                </a:lnTo>
                <a:lnTo>
                  <a:pt x="19" y="97"/>
                </a:lnTo>
                <a:lnTo>
                  <a:pt x="20" y="99"/>
                </a:lnTo>
                <a:lnTo>
                  <a:pt x="21" y="102"/>
                </a:lnTo>
                <a:lnTo>
                  <a:pt x="21" y="105"/>
                </a:lnTo>
                <a:lnTo>
                  <a:pt x="22" y="108"/>
                </a:lnTo>
                <a:lnTo>
                  <a:pt x="22" y="111"/>
                </a:lnTo>
                <a:lnTo>
                  <a:pt x="21" y="114"/>
                </a:lnTo>
                <a:lnTo>
                  <a:pt x="20" y="117"/>
                </a:lnTo>
                <a:lnTo>
                  <a:pt x="18" y="126"/>
                </a:lnTo>
                <a:lnTo>
                  <a:pt x="14" y="138"/>
                </a:lnTo>
                <a:lnTo>
                  <a:pt x="14" y="139"/>
                </a:lnTo>
                <a:lnTo>
                  <a:pt x="13" y="140"/>
                </a:lnTo>
                <a:lnTo>
                  <a:pt x="11" y="140"/>
                </a:lnTo>
                <a:lnTo>
                  <a:pt x="10" y="139"/>
                </a:lnTo>
                <a:lnTo>
                  <a:pt x="10" y="138"/>
                </a:lnTo>
                <a:lnTo>
                  <a:pt x="6" y="133"/>
                </a:lnTo>
                <a:lnTo>
                  <a:pt x="4" y="131"/>
                </a:lnTo>
                <a:lnTo>
                  <a:pt x="3" y="128"/>
                </a:lnTo>
                <a:lnTo>
                  <a:pt x="2" y="125"/>
                </a:lnTo>
                <a:lnTo>
                  <a:pt x="1" y="123"/>
                </a:lnTo>
                <a:lnTo>
                  <a:pt x="1" y="120"/>
                </a:lnTo>
                <a:lnTo>
                  <a:pt x="1" y="115"/>
                </a:lnTo>
                <a:lnTo>
                  <a:pt x="0" y="104"/>
                </a:lnTo>
                <a:lnTo>
                  <a:pt x="0" y="90"/>
                </a:lnTo>
                <a:lnTo>
                  <a:pt x="1" y="86"/>
                </a:lnTo>
                <a:lnTo>
                  <a:pt x="1" y="82"/>
                </a:lnTo>
                <a:lnTo>
                  <a:pt x="2" y="78"/>
                </a:lnTo>
                <a:lnTo>
                  <a:pt x="4" y="74"/>
                </a:lnTo>
                <a:lnTo>
                  <a:pt x="6" y="70"/>
                </a:lnTo>
                <a:lnTo>
                  <a:pt x="11" y="63"/>
                </a:lnTo>
                <a:lnTo>
                  <a:pt x="17" y="55"/>
                </a:lnTo>
                <a:lnTo>
                  <a:pt x="20" y="51"/>
                </a:lnTo>
                <a:lnTo>
                  <a:pt x="24" y="48"/>
                </a:lnTo>
                <a:lnTo>
                  <a:pt x="28" y="44"/>
                </a:lnTo>
                <a:lnTo>
                  <a:pt x="32" y="41"/>
                </a:lnTo>
                <a:lnTo>
                  <a:pt x="35" y="39"/>
                </a:lnTo>
                <a:lnTo>
                  <a:pt x="38" y="37"/>
                </a:lnTo>
                <a:lnTo>
                  <a:pt x="42" y="35"/>
                </a:lnTo>
                <a:lnTo>
                  <a:pt x="46" y="33"/>
                </a:lnTo>
                <a:lnTo>
                  <a:pt x="50" y="32"/>
                </a:lnTo>
                <a:lnTo>
                  <a:pt x="54" y="30"/>
                </a:lnTo>
                <a:lnTo>
                  <a:pt x="61" y="27"/>
                </a:lnTo>
                <a:lnTo>
                  <a:pt x="64" y="26"/>
                </a:lnTo>
                <a:lnTo>
                  <a:pt x="67" y="25"/>
                </a:lnTo>
                <a:lnTo>
                  <a:pt x="70" y="25"/>
                </a:lnTo>
                <a:lnTo>
                  <a:pt x="73" y="25"/>
                </a:lnTo>
                <a:lnTo>
                  <a:pt x="76" y="26"/>
                </a:lnTo>
                <a:lnTo>
                  <a:pt x="79" y="27"/>
                </a:lnTo>
                <a:lnTo>
                  <a:pt x="82" y="27"/>
                </a:lnTo>
                <a:lnTo>
                  <a:pt x="85" y="28"/>
                </a:lnTo>
                <a:lnTo>
                  <a:pt x="88" y="28"/>
                </a:lnTo>
                <a:lnTo>
                  <a:pt x="91" y="29"/>
                </a:lnTo>
                <a:lnTo>
                  <a:pt x="95" y="31"/>
                </a:lnTo>
                <a:lnTo>
                  <a:pt x="100" y="35"/>
                </a:lnTo>
                <a:lnTo>
                  <a:pt x="105" y="39"/>
                </a:lnTo>
                <a:lnTo>
                  <a:pt x="106" y="41"/>
                </a:lnTo>
                <a:lnTo>
                  <a:pt x="107" y="44"/>
                </a:lnTo>
                <a:lnTo>
                  <a:pt x="108" y="47"/>
                </a:lnTo>
                <a:lnTo>
                  <a:pt x="108" y="50"/>
                </a:lnTo>
                <a:lnTo>
                  <a:pt x="108" y="53"/>
                </a:lnTo>
                <a:lnTo>
                  <a:pt x="109" y="53"/>
                </a:lnTo>
                <a:lnTo>
                  <a:pt x="110" y="52"/>
                </a:lnTo>
                <a:lnTo>
                  <a:pt x="113" y="49"/>
                </a:lnTo>
                <a:lnTo>
                  <a:pt x="114" y="47"/>
                </a:lnTo>
                <a:lnTo>
                  <a:pt x="116" y="44"/>
                </a:lnTo>
                <a:lnTo>
                  <a:pt x="119" y="39"/>
                </a:lnTo>
                <a:lnTo>
                  <a:pt x="120" y="35"/>
                </a:lnTo>
                <a:lnTo>
                  <a:pt x="122" y="30"/>
                </a:lnTo>
                <a:lnTo>
                  <a:pt x="125" y="20"/>
                </a:lnTo>
                <a:lnTo>
                  <a:pt x="128" y="11"/>
                </a:lnTo>
                <a:lnTo>
                  <a:pt x="128" y="7"/>
                </a:lnTo>
                <a:lnTo>
                  <a:pt x="128" y="4"/>
                </a:lnTo>
                <a:lnTo>
                  <a:pt x="127" y="2"/>
                </a:lnTo>
                <a:lnTo>
                  <a:pt x="126" y="1"/>
                </a:lnTo>
                <a:lnTo>
                  <a:pt x="125" y="0"/>
                </a:lnTo>
                <a:lnTo>
                  <a:pt x="122" y="2"/>
                </a:lnTo>
                <a:lnTo>
                  <a:pt x="117" y="4"/>
                </a:lnTo>
                <a:lnTo>
                  <a:pt x="114" y="6"/>
                </a:lnTo>
                <a:lnTo>
                  <a:pt x="111" y="10"/>
                </a:lnTo>
                <a:lnTo>
                  <a:pt x="107" y="15"/>
                </a:lnTo>
                <a:lnTo>
                  <a:pt x="103" y="19"/>
                </a:lnTo>
                <a:lnTo>
                  <a:pt x="97" y="26"/>
                </a:lnTo>
                <a:lnTo>
                  <a:pt x="93" y="31"/>
                </a:lnTo>
                <a:lnTo>
                  <a:pt x="90" y="37"/>
                </a:lnTo>
                <a:lnTo>
                  <a:pt x="87" y="43"/>
                </a:lnTo>
                <a:lnTo>
                  <a:pt x="85" y="49"/>
                </a:lnTo>
                <a:lnTo>
                  <a:pt x="84" y="54"/>
                </a:lnTo>
                <a:lnTo>
                  <a:pt x="83" y="59"/>
                </a:lnTo>
                <a:lnTo>
                  <a:pt x="82" y="65"/>
                </a:lnTo>
                <a:lnTo>
                  <a:pt x="82" y="71"/>
                </a:lnTo>
                <a:lnTo>
                  <a:pt x="81" y="83"/>
                </a:lnTo>
                <a:lnTo>
                  <a:pt x="81" y="92"/>
                </a:lnTo>
                <a:lnTo>
                  <a:pt x="82" y="96"/>
                </a:lnTo>
                <a:lnTo>
                  <a:pt x="82" y="98"/>
                </a:lnTo>
                <a:lnTo>
                  <a:pt x="85" y="102"/>
                </a:lnTo>
                <a:lnTo>
                  <a:pt x="87" y="106"/>
                </a:lnTo>
                <a:lnTo>
                  <a:pt x="90" y="109"/>
                </a:lnTo>
                <a:lnTo>
                  <a:pt x="92" y="111"/>
                </a:lnTo>
                <a:lnTo>
                  <a:pt x="94" y="112"/>
                </a:lnTo>
                <a:lnTo>
                  <a:pt x="98" y="113"/>
                </a:lnTo>
                <a:lnTo>
                  <a:pt x="101" y="113"/>
                </a:lnTo>
                <a:lnTo>
                  <a:pt x="104" y="112"/>
                </a:lnTo>
                <a:lnTo>
                  <a:pt x="118" y="108"/>
                </a:lnTo>
                <a:lnTo>
                  <a:pt x="122" y="106"/>
                </a:lnTo>
                <a:lnTo>
                  <a:pt x="125" y="104"/>
                </a:lnTo>
                <a:lnTo>
                  <a:pt x="128" y="101"/>
                </a:lnTo>
                <a:lnTo>
                  <a:pt x="134" y="98"/>
                </a:lnTo>
                <a:lnTo>
                  <a:pt x="140" y="94"/>
                </a:lnTo>
                <a:lnTo>
                  <a:pt x="176" y="78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9" name="SMARTPenAnnotation5"/>
          <p:cNvSpPr>
            <a:spLocks/>
          </p:cNvSpPr>
          <p:nvPr/>
        </p:nvSpPr>
        <p:spPr bwMode="auto">
          <a:xfrm>
            <a:off x="6000750" y="1344613"/>
            <a:ext cx="263525" cy="265112"/>
          </a:xfrm>
          <a:custGeom>
            <a:avLst/>
            <a:gdLst/>
            <a:ahLst/>
            <a:cxnLst>
              <a:cxn ang="0">
                <a:pos x="56" y="60"/>
              </a:cxn>
              <a:cxn ang="0">
                <a:pos x="47" y="66"/>
              </a:cxn>
              <a:cxn ang="0">
                <a:pos x="41" y="70"/>
              </a:cxn>
              <a:cxn ang="0">
                <a:pos x="36" y="77"/>
              </a:cxn>
              <a:cxn ang="0">
                <a:pos x="30" y="85"/>
              </a:cxn>
              <a:cxn ang="0">
                <a:pos x="24" y="91"/>
              </a:cxn>
              <a:cxn ang="0">
                <a:pos x="10" y="108"/>
              </a:cxn>
              <a:cxn ang="0">
                <a:pos x="5" y="118"/>
              </a:cxn>
              <a:cxn ang="0">
                <a:pos x="2" y="125"/>
              </a:cxn>
              <a:cxn ang="0">
                <a:pos x="0" y="133"/>
              </a:cxn>
              <a:cxn ang="0">
                <a:pos x="0" y="140"/>
              </a:cxn>
              <a:cxn ang="0">
                <a:pos x="1" y="142"/>
              </a:cxn>
              <a:cxn ang="0">
                <a:pos x="4" y="142"/>
              </a:cxn>
              <a:cxn ang="0">
                <a:pos x="13" y="137"/>
              </a:cxn>
              <a:cxn ang="0">
                <a:pos x="21" y="128"/>
              </a:cxn>
              <a:cxn ang="0">
                <a:pos x="30" y="118"/>
              </a:cxn>
              <a:cxn ang="0">
                <a:pos x="36" y="111"/>
              </a:cxn>
              <a:cxn ang="0">
                <a:pos x="40" y="105"/>
              </a:cxn>
              <a:cxn ang="0">
                <a:pos x="42" y="104"/>
              </a:cxn>
              <a:cxn ang="0">
                <a:pos x="44" y="106"/>
              </a:cxn>
              <a:cxn ang="0">
                <a:pos x="45" y="114"/>
              </a:cxn>
              <a:cxn ang="0">
                <a:pos x="45" y="128"/>
              </a:cxn>
              <a:cxn ang="0">
                <a:pos x="47" y="134"/>
              </a:cxn>
              <a:cxn ang="0">
                <a:pos x="51" y="140"/>
              </a:cxn>
              <a:cxn ang="0">
                <a:pos x="60" y="145"/>
              </a:cxn>
              <a:cxn ang="0">
                <a:pos x="66" y="146"/>
              </a:cxn>
              <a:cxn ang="0">
                <a:pos x="74" y="144"/>
              </a:cxn>
              <a:cxn ang="0">
                <a:pos x="80" y="141"/>
              </a:cxn>
              <a:cxn ang="0">
                <a:pos x="86" y="137"/>
              </a:cxn>
              <a:cxn ang="0">
                <a:pos x="93" y="130"/>
              </a:cxn>
              <a:cxn ang="0">
                <a:pos x="102" y="119"/>
              </a:cxn>
              <a:cxn ang="0">
                <a:pos x="109" y="108"/>
              </a:cxn>
              <a:cxn ang="0">
                <a:pos x="115" y="98"/>
              </a:cxn>
              <a:cxn ang="0">
                <a:pos x="123" y="87"/>
              </a:cxn>
              <a:cxn ang="0">
                <a:pos x="128" y="77"/>
              </a:cxn>
              <a:cxn ang="0">
                <a:pos x="148" y="31"/>
              </a:cxn>
              <a:cxn ang="0">
                <a:pos x="157" y="12"/>
              </a:cxn>
              <a:cxn ang="0">
                <a:pos x="162" y="3"/>
              </a:cxn>
              <a:cxn ang="0">
                <a:pos x="165" y="0"/>
              </a:cxn>
              <a:cxn ang="0">
                <a:pos x="164" y="2"/>
              </a:cxn>
              <a:cxn ang="0">
                <a:pos x="161" y="11"/>
              </a:cxn>
              <a:cxn ang="0">
                <a:pos x="158" y="25"/>
              </a:cxn>
              <a:cxn ang="0">
                <a:pos x="153" y="41"/>
              </a:cxn>
              <a:cxn ang="0">
                <a:pos x="151" y="54"/>
              </a:cxn>
              <a:cxn ang="0">
                <a:pos x="143" y="125"/>
              </a:cxn>
              <a:cxn ang="0">
                <a:pos x="140" y="166"/>
              </a:cxn>
            </a:cxnLst>
            <a:rect l="0" t="0" r="r" b="b"/>
            <a:pathLst>
              <a:path w="166" h="167">
                <a:moveTo>
                  <a:pt x="63" y="58"/>
                </a:moveTo>
                <a:lnTo>
                  <a:pt x="56" y="60"/>
                </a:lnTo>
                <a:lnTo>
                  <a:pt x="51" y="62"/>
                </a:lnTo>
                <a:lnTo>
                  <a:pt x="47" y="66"/>
                </a:lnTo>
                <a:lnTo>
                  <a:pt x="44" y="68"/>
                </a:lnTo>
                <a:lnTo>
                  <a:pt x="41" y="70"/>
                </a:lnTo>
                <a:lnTo>
                  <a:pt x="39" y="74"/>
                </a:lnTo>
                <a:lnTo>
                  <a:pt x="36" y="77"/>
                </a:lnTo>
                <a:lnTo>
                  <a:pt x="33" y="81"/>
                </a:lnTo>
                <a:lnTo>
                  <a:pt x="30" y="85"/>
                </a:lnTo>
                <a:lnTo>
                  <a:pt x="27" y="88"/>
                </a:lnTo>
                <a:lnTo>
                  <a:pt x="24" y="91"/>
                </a:lnTo>
                <a:lnTo>
                  <a:pt x="15" y="102"/>
                </a:lnTo>
                <a:lnTo>
                  <a:pt x="10" y="108"/>
                </a:lnTo>
                <a:lnTo>
                  <a:pt x="7" y="113"/>
                </a:lnTo>
                <a:lnTo>
                  <a:pt x="5" y="118"/>
                </a:lnTo>
                <a:lnTo>
                  <a:pt x="3" y="122"/>
                </a:lnTo>
                <a:lnTo>
                  <a:pt x="2" y="125"/>
                </a:lnTo>
                <a:lnTo>
                  <a:pt x="1" y="130"/>
                </a:lnTo>
                <a:lnTo>
                  <a:pt x="0" y="133"/>
                </a:lnTo>
                <a:lnTo>
                  <a:pt x="0" y="138"/>
                </a:lnTo>
                <a:lnTo>
                  <a:pt x="0" y="140"/>
                </a:lnTo>
                <a:lnTo>
                  <a:pt x="1" y="141"/>
                </a:lnTo>
                <a:lnTo>
                  <a:pt x="1" y="142"/>
                </a:lnTo>
                <a:lnTo>
                  <a:pt x="2" y="142"/>
                </a:lnTo>
                <a:lnTo>
                  <a:pt x="4" y="142"/>
                </a:lnTo>
                <a:lnTo>
                  <a:pt x="8" y="139"/>
                </a:lnTo>
                <a:lnTo>
                  <a:pt x="13" y="137"/>
                </a:lnTo>
                <a:lnTo>
                  <a:pt x="17" y="133"/>
                </a:lnTo>
                <a:lnTo>
                  <a:pt x="21" y="128"/>
                </a:lnTo>
                <a:lnTo>
                  <a:pt x="24" y="124"/>
                </a:lnTo>
                <a:lnTo>
                  <a:pt x="30" y="118"/>
                </a:lnTo>
                <a:lnTo>
                  <a:pt x="33" y="114"/>
                </a:lnTo>
                <a:lnTo>
                  <a:pt x="36" y="111"/>
                </a:lnTo>
                <a:lnTo>
                  <a:pt x="38" y="107"/>
                </a:lnTo>
                <a:lnTo>
                  <a:pt x="40" y="105"/>
                </a:lnTo>
                <a:lnTo>
                  <a:pt x="41" y="104"/>
                </a:lnTo>
                <a:lnTo>
                  <a:pt x="42" y="104"/>
                </a:lnTo>
                <a:lnTo>
                  <a:pt x="43" y="104"/>
                </a:lnTo>
                <a:lnTo>
                  <a:pt x="44" y="106"/>
                </a:lnTo>
                <a:lnTo>
                  <a:pt x="44" y="110"/>
                </a:lnTo>
                <a:lnTo>
                  <a:pt x="45" y="114"/>
                </a:lnTo>
                <a:lnTo>
                  <a:pt x="45" y="121"/>
                </a:lnTo>
                <a:lnTo>
                  <a:pt x="45" y="128"/>
                </a:lnTo>
                <a:lnTo>
                  <a:pt x="45" y="130"/>
                </a:lnTo>
                <a:lnTo>
                  <a:pt x="47" y="134"/>
                </a:lnTo>
                <a:lnTo>
                  <a:pt x="50" y="138"/>
                </a:lnTo>
                <a:lnTo>
                  <a:pt x="51" y="140"/>
                </a:lnTo>
                <a:lnTo>
                  <a:pt x="55" y="143"/>
                </a:lnTo>
                <a:lnTo>
                  <a:pt x="60" y="145"/>
                </a:lnTo>
                <a:lnTo>
                  <a:pt x="64" y="147"/>
                </a:lnTo>
                <a:lnTo>
                  <a:pt x="66" y="146"/>
                </a:lnTo>
                <a:lnTo>
                  <a:pt x="71" y="145"/>
                </a:lnTo>
                <a:lnTo>
                  <a:pt x="74" y="144"/>
                </a:lnTo>
                <a:lnTo>
                  <a:pt x="77" y="142"/>
                </a:lnTo>
                <a:lnTo>
                  <a:pt x="80" y="141"/>
                </a:lnTo>
                <a:lnTo>
                  <a:pt x="83" y="139"/>
                </a:lnTo>
                <a:lnTo>
                  <a:pt x="86" y="137"/>
                </a:lnTo>
                <a:lnTo>
                  <a:pt x="89" y="135"/>
                </a:lnTo>
                <a:lnTo>
                  <a:pt x="93" y="130"/>
                </a:lnTo>
                <a:lnTo>
                  <a:pt x="97" y="125"/>
                </a:lnTo>
                <a:lnTo>
                  <a:pt x="102" y="119"/>
                </a:lnTo>
                <a:lnTo>
                  <a:pt x="106" y="114"/>
                </a:lnTo>
                <a:lnTo>
                  <a:pt x="109" y="108"/>
                </a:lnTo>
                <a:lnTo>
                  <a:pt x="112" y="103"/>
                </a:lnTo>
                <a:lnTo>
                  <a:pt x="115" y="98"/>
                </a:lnTo>
                <a:lnTo>
                  <a:pt x="119" y="93"/>
                </a:lnTo>
                <a:lnTo>
                  <a:pt x="123" y="87"/>
                </a:lnTo>
                <a:lnTo>
                  <a:pt x="126" y="82"/>
                </a:lnTo>
                <a:lnTo>
                  <a:pt x="128" y="77"/>
                </a:lnTo>
                <a:lnTo>
                  <a:pt x="131" y="72"/>
                </a:lnTo>
                <a:lnTo>
                  <a:pt x="148" y="31"/>
                </a:lnTo>
                <a:lnTo>
                  <a:pt x="153" y="20"/>
                </a:lnTo>
                <a:lnTo>
                  <a:pt x="157" y="12"/>
                </a:lnTo>
                <a:lnTo>
                  <a:pt x="160" y="6"/>
                </a:lnTo>
                <a:lnTo>
                  <a:pt x="162" y="3"/>
                </a:lnTo>
                <a:lnTo>
                  <a:pt x="164" y="1"/>
                </a:lnTo>
                <a:lnTo>
                  <a:pt x="165" y="0"/>
                </a:lnTo>
                <a:lnTo>
                  <a:pt x="164" y="2"/>
                </a:lnTo>
                <a:lnTo>
                  <a:pt x="163" y="5"/>
                </a:lnTo>
                <a:lnTo>
                  <a:pt x="161" y="11"/>
                </a:lnTo>
                <a:lnTo>
                  <a:pt x="160" y="17"/>
                </a:lnTo>
                <a:lnTo>
                  <a:pt x="158" y="25"/>
                </a:lnTo>
                <a:lnTo>
                  <a:pt x="156" y="33"/>
                </a:lnTo>
                <a:lnTo>
                  <a:pt x="153" y="41"/>
                </a:lnTo>
                <a:lnTo>
                  <a:pt x="152" y="48"/>
                </a:lnTo>
                <a:lnTo>
                  <a:pt x="151" y="54"/>
                </a:lnTo>
                <a:lnTo>
                  <a:pt x="148" y="73"/>
                </a:lnTo>
                <a:lnTo>
                  <a:pt x="143" y="125"/>
                </a:lnTo>
                <a:lnTo>
                  <a:pt x="142" y="136"/>
                </a:lnTo>
                <a:lnTo>
                  <a:pt x="140" y="16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0" name="SMARTPenAnnotation6"/>
          <p:cNvSpPr>
            <a:spLocks/>
          </p:cNvSpPr>
          <p:nvPr/>
        </p:nvSpPr>
        <p:spPr bwMode="auto">
          <a:xfrm>
            <a:off x="6172200" y="1466850"/>
            <a:ext cx="209550" cy="49213"/>
          </a:xfrm>
          <a:custGeom>
            <a:avLst/>
            <a:gdLst/>
            <a:ahLst/>
            <a:cxnLst>
              <a:cxn ang="0">
                <a:pos x="0" y="30"/>
              </a:cxn>
              <a:cxn ang="0">
                <a:pos x="0" y="28"/>
              </a:cxn>
              <a:cxn ang="0">
                <a:pos x="1" y="26"/>
              </a:cxn>
              <a:cxn ang="0">
                <a:pos x="1" y="25"/>
              </a:cxn>
              <a:cxn ang="0">
                <a:pos x="2" y="24"/>
              </a:cxn>
              <a:cxn ang="0">
                <a:pos x="5" y="23"/>
              </a:cxn>
              <a:cxn ang="0">
                <a:pos x="8" y="22"/>
              </a:cxn>
              <a:cxn ang="0">
                <a:pos x="11" y="22"/>
              </a:cxn>
              <a:cxn ang="0">
                <a:pos x="15" y="21"/>
              </a:cxn>
              <a:cxn ang="0">
                <a:pos x="20" y="20"/>
              </a:cxn>
              <a:cxn ang="0">
                <a:pos x="31" y="18"/>
              </a:cxn>
              <a:cxn ang="0">
                <a:pos x="42" y="15"/>
              </a:cxn>
              <a:cxn ang="0">
                <a:pos x="77" y="6"/>
              </a:cxn>
              <a:cxn ang="0">
                <a:pos x="87" y="3"/>
              </a:cxn>
              <a:cxn ang="0">
                <a:pos x="96" y="2"/>
              </a:cxn>
              <a:cxn ang="0">
                <a:pos x="103" y="1"/>
              </a:cxn>
              <a:cxn ang="0">
                <a:pos x="108" y="0"/>
              </a:cxn>
              <a:cxn ang="0">
                <a:pos x="112" y="1"/>
              </a:cxn>
              <a:cxn ang="0">
                <a:pos x="115" y="2"/>
              </a:cxn>
              <a:cxn ang="0">
                <a:pos x="118" y="2"/>
              </a:cxn>
              <a:cxn ang="0">
                <a:pos x="121" y="2"/>
              </a:cxn>
              <a:cxn ang="0">
                <a:pos x="131" y="3"/>
              </a:cxn>
            </a:cxnLst>
            <a:rect l="0" t="0" r="r" b="b"/>
            <a:pathLst>
              <a:path w="132" h="31">
                <a:moveTo>
                  <a:pt x="0" y="30"/>
                </a:moveTo>
                <a:lnTo>
                  <a:pt x="0" y="28"/>
                </a:lnTo>
                <a:lnTo>
                  <a:pt x="1" y="26"/>
                </a:lnTo>
                <a:lnTo>
                  <a:pt x="1" y="25"/>
                </a:lnTo>
                <a:lnTo>
                  <a:pt x="2" y="24"/>
                </a:lnTo>
                <a:lnTo>
                  <a:pt x="5" y="23"/>
                </a:lnTo>
                <a:lnTo>
                  <a:pt x="8" y="22"/>
                </a:lnTo>
                <a:lnTo>
                  <a:pt x="11" y="22"/>
                </a:lnTo>
                <a:lnTo>
                  <a:pt x="15" y="21"/>
                </a:lnTo>
                <a:lnTo>
                  <a:pt x="20" y="20"/>
                </a:lnTo>
                <a:lnTo>
                  <a:pt x="31" y="18"/>
                </a:lnTo>
                <a:lnTo>
                  <a:pt x="42" y="15"/>
                </a:lnTo>
                <a:lnTo>
                  <a:pt x="77" y="6"/>
                </a:lnTo>
                <a:lnTo>
                  <a:pt x="87" y="3"/>
                </a:lnTo>
                <a:lnTo>
                  <a:pt x="96" y="2"/>
                </a:lnTo>
                <a:lnTo>
                  <a:pt x="103" y="1"/>
                </a:lnTo>
                <a:lnTo>
                  <a:pt x="108" y="0"/>
                </a:lnTo>
                <a:lnTo>
                  <a:pt x="112" y="1"/>
                </a:lnTo>
                <a:lnTo>
                  <a:pt x="115" y="2"/>
                </a:lnTo>
                <a:lnTo>
                  <a:pt x="118" y="2"/>
                </a:lnTo>
                <a:lnTo>
                  <a:pt x="121" y="2"/>
                </a:lnTo>
                <a:lnTo>
                  <a:pt x="131" y="3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1" name="SMARTPenAnnotation7"/>
          <p:cNvSpPr>
            <a:spLocks/>
          </p:cNvSpPr>
          <p:nvPr/>
        </p:nvSpPr>
        <p:spPr bwMode="auto">
          <a:xfrm>
            <a:off x="6580188" y="1374775"/>
            <a:ext cx="322262" cy="269875"/>
          </a:xfrm>
          <a:custGeom>
            <a:avLst/>
            <a:gdLst/>
            <a:ahLst/>
            <a:cxnLst>
              <a:cxn ang="0">
                <a:pos x="13" y="53"/>
              </a:cxn>
              <a:cxn ang="0">
                <a:pos x="16" y="61"/>
              </a:cxn>
              <a:cxn ang="0">
                <a:pos x="17" y="70"/>
              </a:cxn>
              <a:cxn ang="0">
                <a:pos x="17" y="77"/>
              </a:cxn>
              <a:cxn ang="0">
                <a:pos x="16" y="88"/>
              </a:cxn>
              <a:cxn ang="0">
                <a:pos x="14" y="102"/>
              </a:cxn>
              <a:cxn ang="0">
                <a:pos x="14" y="111"/>
              </a:cxn>
              <a:cxn ang="0">
                <a:pos x="12" y="120"/>
              </a:cxn>
              <a:cxn ang="0">
                <a:pos x="10" y="128"/>
              </a:cxn>
              <a:cxn ang="0">
                <a:pos x="7" y="135"/>
              </a:cxn>
              <a:cxn ang="0">
                <a:pos x="4" y="139"/>
              </a:cxn>
              <a:cxn ang="0">
                <a:pos x="1" y="140"/>
              </a:cxn>
              <a:cxn ang="0">
                <a:pos x="0" y="139"/>
              </a:cxn>
              <a:cxn ang="0">
                <a:pos x="0" y="133"/>
              </a:cxn>
              <a:cxn ang="0">
                <a:pos x="0" y="118"/>
              </a:cxn>
              <a:cxn ang="0">
                <a:pos x="1" y="107"/>
              </a:cxn>
              <a:cxn ang="0">
                <a:pos x="6" y="86"/>
              </a:cxn>
              <a:cxn ang="0">
                <a:pos x="10" y="76"/>
              </a:cxn>
              <a:cxn ang="0">
                <a:pos x="15" y="66"/>
              </a:cxn>
              <a:cxn ang="0">
                <a:pos x="21" y="57"/>
              </a:cxn>
              <a:cxn ang="0">
                <a:pos x="28" y="49"/>
              </a:cxn>
              <a:cxn ang="0">
                <a:pos x="36" y="42"/>
              </a:cxn>
              <a:cxn ang="0">
                <a:pos x="46" y="33"/>
              </a:cxn>
              <a:cxn ang="0">
                <a:pos x="58" y="27"/>
              </a:cxn>
              <a:cxn ang="0">
                <a:pos x="70" y="23"/>
              </a:cxn>
              <a:cxn ang="0">
                <a:pos x="75" y="23"/>
              </a:cxn>
              <a:cxn ang="0">
                <a:pos x="82" y="25"/>
              </a:cxn>
              <a:cxn ang="0">
                <a:pos x="86" y="27"/>
              </a:cxn>
              <a:cxn ang="0">
                <a:pos x="91" y="34"/>
              </a:cxn>
              <a:cxn ang="0">
                <a:pos x="93" y="39"/>
              </a:cxn>
              <a:cxn ang="0">
                <a:pos x="93" y="45"/>
              </a:cxn>
              <a:cxn ang="0">
                <a:pos x="94" y="53"/>
              </a:cxn>
              <a:cxn ang="0">
                <a:pos x="93" y="61"/>
              </a:cxn>
              <a:cxn ang="0">
                <a:pos x="93" y="66"/>
              </a:cxn>
              <a:cxn ang="0">
                <a:pos x="100" y="58"/>
              </a:cxn>
              <a:cxn ang="0">
                <a:pos x="105" y="49"/>
              </a:cxn>
              <a:cxn ang="0">
                <a:pos x="111" y="42"/>
              </a:cxn>
              <a:cxn ang="0">
                <a:pos x="118" y="33"/>
              </a:cxn>
              <a:cxn ang="0">
                <a:pos x="125" y="25"/>
              </a:cxn>
              <a:cxn ang="0">
                <a:pos x="132" y="17"/>
              </a:cxn>
              <a:cxn ang="0">
                <a:pos x="140" y="12"/>
              </a:cxn>
              <a:cxn ang="0">
                <a:pos x="153" y="4"/>
              </a:cxn>
              <a:cxn ang="0">
                <a:pos x="160" y="0"/>
              </a:cxn>
              <a:cxn ang="0">
                <a:pos x="167" y="0"/>
              </a:cxn>
              <a:cxn ang="0">
                <a:pos x="179" y="3"/>
              </a:cxn>
              <a:cxn ang="0">
                <a:pos x="185" y="6"/>
              </a:cxn>
              <a:cxn ang="0">
                <a:pos x="191" y="14"/>
              </a:cxn>
              <a:cxn ang="0">
                <a:pos x="194" y="22"/>
              </a:cxn>
              <a:cxn ang="0">
                <a:pos x="199" y="34"/>
              </a:cxn>
              <a:cxn ang="0">
                <a:pos x="201" y="44"/>
              </a:cxn>
              <a:cxn ang="0">
                <a:pos x="201" y="55"/>
              </a:cxn>
              <a:cxn ang="0">
                <a:pos x="201" y="70"/>
              </a:cxn>
              <a:cxn ang="0">
                <a:pos x="200" y="79"/>
              </a:cxn>
              <a:cxn ang="0">
                <a:pos x="198" y="88"/>
              </a:cxn>
              <a:cxn ang="0">
                <a:pos x="197" y="97"/>
              </a:cxn>
              <a:cxn ang="0">
                <a:pos x="195" y="106"/>
              </a:cxn>
              <a:cxn ang="0">
                <a:pos x="191" y="119"/>
              </a:cxn>
              <a:cxn ang="0">
                <a:pos x="187" y="128"/>
              </a:cxn>
              <a:cxn ang="0">
                <a:pos x="182" y="139"/>
              </a:cxn>
              <a:cxn ang="0">
                <a:pos x="175" y="169"/>
              </a:cxn>
            </a:cxnLst>
            <a:rect l="0" t="0" r="r" b="b"/>
            <a:pathLst>
              <a:path w="203" h="170">
                <a:moveTo>
                  <a:pt x="9" y="43"/>
                </a:moveTo>
                <a:lnTo>
                  <a:pt x="13" y="53"/>
                </a:lnTo>
                <a:lnTo>
                  <a:pt x="15" y="57"/>
                </a:lnTo>
                <a:lnTo>
                  <a:pt x="16" y="61"/>
                </a:lnTo>
                <a:lnTo>
                  <a:pt x="16" y="66"/>
                </a:lnTo>
                <a:lnTo>
                  <a:pt x="17" y="70"/>
                </a:lnTo>
                <a:lnTo>
                  <a:pt x="17" y="73"/>
                </a:lnTo>
                <a:lnTo>
                  <a:pt x="17" y="77"/>
                </a:lnTo>
                <a:lnTo>
                  <a:pt x="17" y="82"/>
                </a:lnTo>
                <a:lnTo>
                  <a:pt x="16" y="88"/>
                </a:lnTo>
                <a:lnTo>
                  <a:pt x="15" y="96"/>
                </a:lnTo>
                <a:lnTo>
                  <a:pt x="14" y="102"/>
                </a:lnTo>
                <a:lnTo>
                  <a:pt x="14" y="107"/>
                </a:lnTo>
                <a:lnTo>
                  <a:pt x="14" y="111"/>
                </a:lnTo>
                <a:lnTo>
                  <a:pt x="13" y="115"/>
                </a:lnTo>
                <a:lnTo>
                  <a:pt x="12" y="120"/>
                </a:lnTo>
                <a:lnTo>
                  <a:pt x="11" y="124"/>
                </a:lnTo>
                <a:lnTo>
                  <a:pt x="10" y="128"/>
                </a:lnTo>
                <a:lnTo>
                  <a:pt x="8" y="132"/>
                </a:lnTo>
                <a:lnTo>
                  <a:pt x="7" y="135"/>
                </a:lnTo>
                <a:lnTo>
                  <a:pt x="5" y="137"/>
                </a:lnTo>
                <a:lnTo>
                  <a:pt x="4" y="139"/>
                </a:lnTo>
                <a:lnTo>
                  <a:pt x="2" y="140"/>
                </a:lnTo>
                <a:lnTo>
                  <a:pt x="1" y="140"/>
                </a:lnTo>
                <a:lnTo>
                  <a:pt x="0" y="139"/>
                </a:lnTo>
                <a:lnTo>
                  <a:pt x="0" y="136"/>
                </a:lnTo>
                <a:lnTo>
                  <a:pt x="0" y="133"/>
                </a:lnTo>
                <a:lnTo>
                  <a:pt x="0" y="124"/>
                </a:lnTo>
                <a:lnTo>
                  <a:pt x="0" y="118"/>
                </a:lnTo>
                <a:lnTo>
                  <a:pt x="0" y="112"/>
                </a:lnTo>
                <a:lnTo>
                  <a:pt x="1" y="107"/>
                </a:lnTo>
                <a:lnTo>
                  <a:pt x="3" y="97"/>
                </a:lnTo>
                <a:lnTo>
                  <a:pt x="6" y="86"/>
                </a:lnTo>
                <a:lnTo>
                  <a:pt x="8" y="81"/>
                </a:lnTo>
                <a:lnTo>
                  <a:pt x="10" y="76"/>
                </a:lnTo>
                <a:lnTo>
                  <a:pt x="12" y="71"/>
                </a:lnTo>
                <a:lnTo>
                  <a:pt x="15" y="66"/>
                </a:lnTo>
                <a:lnTo>
                  <a:pt x="18" y="61"/>
                </a:lnTo>
                <a:lnTo>
                  <a:pt x="21" y="57"/>
                </a:lnTo>
                <a:lnTo>
                  <a:pt x="24" y="53"/>
                </a:lnTo>
                <a:lnTo>
                  <a:pt x="28" y="49"/>
                </a:lnTo>
                <a:lnTo>
                  <a:pt x="32" y="45"/>
                </a:lnTo>
                <a:lnTo>
                  <a:pt x="36" y="42"/>
                </a:lnTo>
                <a:lnTo>
                  <a:pt x="42" y="36"/>
                </a:lnTo>
                <a:lnTo>
                  <a:pt x="46" y="33"/>
                </a:lnTo>
                <a:lnTo>
                  <a:pt x="52" y="29"/>
                </a:lnTo>
                <a:lnTo>
                  <a:pt x="58" y="27"/>
                </a:lnTo>
                <a:lnTo>
                  <a:pt x="64" y="25"/>
                </a:lnTo>
                <a:lnTo>
                  <a:pt x="70" y="23"/>
                </a:lnTo>
                <a:lnTo>
                  <a:pt x="72" y="23"/>
                </a:lnTo>
                <a:lnTo>
                  <a:pt x="75" y="23"/>
                </a:lnTo>
                <a:lnTo>
                  <a:pt x="78" y="24"/>
                </a:lnTo>
                <a:lnTo>
                  <a:pt x="82" y="25"/>
                </a:lnTo>
                <a:lnTo>
                  <a:pt x="83" y="25"/>
                </a:lnTo>
                <a:lnTo>
                  <a:pt x="86" y="27"/>
                </a:lnTo>
                <a:lnTo>
                  <a:pt x="89" y="31"/>
                </a:lnTo>
                <a:lnTo>
                  <a:pt x="91" y="34"/>
                </a:lnTo>
                <a:lnTo>
                  <a:pt x="92" y="36"/>
                </a:lnTo>
                <a:lnTo>
                  <a:pt x="93" y="39"/>
                </a:lnTo>
                <a:lnTo>
                  <a:pt x="93" y="42"/>
                </a:lnTo>
                <a:lnTo>
                  <a:pt x="93" y="45"/>
                </a:lnTo>
                <a:lnTo>
                  <a:pt x="94" y="49"/>
                </a:lnTo>
                <a:lnTo>
                  <a:pt x="94" y="53"/>
                </a:lnTo>
                <a:lnTo>
                  <a:pt x="93" y="57"/>
                </a:lnTo>
                <a:lnTo>
                  <a:pt x="93" y="61"/>
                </a:lnTo>
                <a:lnTo>
                  <a:pt x="92" y="66"/>
                </a:lnTo>
                <a:lnTo>
                  <a:pt x="93" y="66"/>
                </a:lnTo>
                <a:lnTo>
                  <a:pt x="96" y="63"/>
                </a:lnTo>
                <a:lnTo>
                  <a:pt x="100" y="58"/>
                </a:lnTo>
                <a:lnTo>
                  <a:pt x="103" y="53"/>
                </a:lnTo>
                <a:lnTo>
                  <a:pt x="105" y="49"/>
                </a:lnTo>
                <a:lnTo>
                  <a:pt x="108" y="46"/>
                </a:lnTo>
                <a:lnTo>
                  <a:pt x="111" y="42"/>
                </a:lnTo>
                <a:lnTo>
                  <a:pt x="114" y="38"/>
                </a:lnTo>
                <a:lnTo>
                  <a:pt x="118" y="33"/>
                </a:lnTo>
                <a:lnTo>
                  <a:pt x="121" y="29"/>
                </a:lnTo>
                <a:lnTo>
                  <a:pt x="125" y="25"/>
                </a:lnTo>
                <a:lnTo>
                  <a:pt x="128" y="20"/>
                </a:lnTo>
                <a:lnTo>
                  <a:pt x="132" y="17"/>
                </a:lnTo>
                <a:lnTo>
                  <a:pt x="136" y="14"/>
                </a:lnTo>
                <a:lnTo>
                  <a:pt x="140" y="12"/>
                </a:lnTo>
                <a:lnTo>
                  <a:pt x="144" y="9"/>
                </a:lnTo>
                <a:lnTo>
                  <a:pt x="153" y="4"/>
                </a:lnTo>
                <a:lnTo>
                  <a:pt x="157" y="2"/>
                </a:lnTo>
                <a:lnTo>
                  <a:pt x="160" y="0"/>
                </a:lnTo>
                <a:lnTo>
                  <a:pt x="164" y="0"/>
                </a:lnTo>
                <a:lnTo>
                  <a:pt x="167" y="0"/>
                </a:lnTo>
                <a:lnTo>
                  <a:pt x="173" y="1"/>
                </a:lnTo>
                <a:lnTo>
                  <a:pt x="179" y="3"/>
                </a:lnTo>
                <a:lnTo>
                  <a:pt x="182" y="4"/>
                </a:lnTo>
                <a:lnTo>
                  <a:pt x="185" y="6"/>
                </a:lnTo>
                <a:lnTo>
                  <a:pt x="189" y="11"/>
                </a:lnTo>
                <a:lnTo>
                  <a:pt x="191" y="14"/>
                </a:lnTo>
                <a:lnTo>
                  <a:pt x="193" y="18"/>
                </a:lnTo>
                <a:lnTo>
                  <a:pt x="194" y="22"/>
                </a:lnTo>
                <a:lnTo>
                  <a:pt x="196" y="26"/>
                </a:lnTo>
                <a:lnTo>
                  <a:pt x="199" y="34"/>
                </a:lnTo>
                <a:lnTo>
                  <a:pt x="200" y="39"/>
                </a:lnTo>
                <a:lnTo>
                  <a:pt x="201" y="44"/>
                </a:lnTo>
                <a:lnTo>
                  <a:pt x="201" y="50"/>
                </a:lnTo>
                <a:lnTo>
                  <a:pt x="201" y="55"/>
                </a:lnTo>
                <a:lnTo>
                  <a:pt x="202" y="65"/>
                </a:lnTo>
                <a:lnTo>
                  <a:pt x="201" y="70"/>
                </a:lnTo>
                <a:lnTo>
                  <a:pt x="201" y="74"/>
                </a:lnTo>
                <a:lnTo>
                  <a:pt x="200" y="79"/>
                </a:lnTo>
                <a:lnTo>
                  <a:pt x="199" y="83"/>
                </a:lnTo>
                <a:lnTo>
                  <a:pt x="198" y="88"/>
                </a:lnTo>
                <a:lnTo>
                  <a:pt x="198" y="92"/>
                </a:lnTo>
                <a:lnTo>
                  <a:pt x="197" y="97"/>
                </a:lnTo>
                <a:lnTo>
                  <a:pt x="196" y="101"/>
                </a:lnTo>
                <a:lnTo>
                  <a:pt x="195" y="106"/>
                </a:lnTo>
                <a:lnTo>
                  <a:pt x="194" y="110"/>
                </a:lnTo>
                <a:lnTo>
                  <a:pt x="191" y="119"/>
                </a:lnTo>
                <a:lnTo>
                  <a:pt x="189" y="124"/>
                </a:lnTo>
                <a:lnTo>
                  <a:pt x="187" y="128"/>
                </a:lnTo>
                <a:lnTo>
                  <a:pt x="185" y="133"/>
                </a:lnTo>
                <a:lnTo>
                  <a:pt x="182" y="139"/>
                </a:lnTo>
                <a:lnTo>
                  <a:pt x="180" y="146"/>
                </a:lnTo>
                <a:lnTo>
                  <a:pt x="175" y="16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2" name="SMARTPenAnnotation8"/>
          <p:cNvSpPr>
            <a:spLocks/>
          </p:cNvSpPr>
          <p:nvPr/>
        </p:nvSpPr>
        <p:spPr bwMode="auto">
          <a:xfrm>
            <a:off x="6972300" y="1565275"/>
            <a:ext cx="12700" cy="101600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5" y="4"/>
              </a:cxn>
              <a:cxn ang="0">
                <a:pos x="5" y="8"/>
              </a:cxn>
              <a:cxn ang="0">
                <a:pos x="6" y="13"/>
              </a:cxn>
              <a:cxn ang="0">
                <a:pos x="7" y="19"/>
              </a:cxn>
              <a:cxn ang="0">
                <a:pos x="7" y="24"/>
              </a:cxn>
              <a:cxn ang="0">
                <a:pos x="7" y="28"/>
              </a:cxn>
              <a:cxn ang="0">
                <a:pos x="6" y="32"/>
              </a:cxn>
              <a:cxn ang="0">
                <a:pos x="5" y="37"/>
              </a:cxn>
              <a:cxn ang="0">
                <a:pos x="5" y="42"/>
              </a:cxn>
              <a:cxn ang="0">
                <a:pos x="5" y="47"/>
              </a:cxn>
              <a:cxn ang="0">
                <a:pos x="4" y="51"/>
              </a:cxn>
              <a:cxn ang="0">
                <a:pos x="3" y="55"/>
              </a:cxn>
              <a:cxn ang="0">
                <a:pos x="0" y="63"/>
              </a:cxn>
            </a:cxnLst>
            <a:rect l="0" t="0" r="r" b="b"/>
            <a:pathLst>
              <a:path w="8" h="64">
                <a:moveTo>
                  <a:pt x="5" y="0"/>
                </a:moveTo>
                <a:lnTo>
                  <a:pt x="5" y="4"/>
                </a:lnTo>
                <a:lnTo>
                  <a:pt x="5" y="8"/>
                </a:lnTo>
                <a:lnTo>
                  <a:pt x="6" y="13"/>
                </a:lnTo>
                <a:lnTo>
                  <a:pt x="7" y="19"/>
                </a:lnTo>
                <a:lnTo>
                  <a:pt x="7" y="24"/>
                </a:lnTo>
                <a:lnTo>
                  <a:pt x="7" y="28"/>
                </a:lnTo>
                <a:lnTo>
                  <a:pt x="6" y="32"/>
                </a:lnTo>
                <a:lnTo>
                  <a:pt x="5" y="37"/>
                </a:lnTo>
                <a:lnTo>
                  <a:pt x="5" y="42"/>
                </a:lnTo>
                <a:lnTo>
                  <a:pt x="5" y="47"/>
                </a:lnTo>
                <a:lnTo>
                  <a:pt x="4" y="51"/>
                </a:lnTo>
                <a:lnTo>
                  <a:pt x="3" y="55"/>
                </a:lnTo>
                <a:lnTo>
                  <a:pt x="0" y="63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3" name="SMARTPenAnnotation9"/>
          <p:cNvSpPr>
            <a:spLocks/>
          </p:cNvSpPr>
          <p:nvPr/>
        </p:nvSpPr>
        <p:spPr bwMode="auto">
          <a:xfrm>
            <a:off x="7000875" y="1465263"/>
            <a:ext cx="9525" cy="2222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2" y="8"/>
              </a:cxn>
              <a:cxn ang="0">
                <a:pos x="3" y="6"/>
              </a:cxn>
              <a:cxn ang="0">
                <a:pos x="4" y="5"/>
              </a:cxn>
              <a:cxn ang="0">
                <a:pos x="5" y="0"/>
              </a:cxn>
            </a:cxnLst>
            <a:rect l="0" t="0" r="r" b="b"/>
            <a:pathLst>
              <a:path w="6" h="14">
                <a:moveTo>
                  <a:pt x="0" y="13"/>
                </a:moveTo>
                <a:lnTo>
                  <a:pt x="2" y="8"/>
                </a:lnTo>
                <a:lnTo>
                  <a:pt x="3" y="6"/>
                </a:lnTo>
                <a:lnTo>
                  <a:pt x="4" y="5"/>
                </a:lnTo>
                <a:lnTo>
                  <a:pt x="5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4" name="SMARTPenAnnotation10"/>
          <p:cNvSpPr>
            <a:spLocks/>
          </p:cNvSpPr>
          <p:nvPr/>
        </p:nvSpPr>
        <p:spPr bwMode="auto">
          <a:xfrm>
            <a:off x="7058025" y="1514475"/>
            <a:ext cx="201613" cy="250825"/>
          </a:xfrm>
          <a:custGeom>
            <a:avLst/>
            <a:gdLst/>
            <a:ahLst/>
            <a:cxnLst>
              <a:cxn ang="0">
                <a:pos x="59" y="16"/>
              </a:cxn>
              <a:cxn ang="0">
                <a:pos x="61" y="13"/>
              </a:cxn>
              <a:cxn ang="0">
                <a:pos x="62" y="10"/>
              </a:cxn>
              <a:cxn ang="0">
                <a:pos x="60" y="7"/>
              </a:cxn>
              <a:cxn ang="0">
                <a:pos x="58" y="6"/>
              </a:cxn>
              <a:cxn ang="0">
                <a:pos x="56" y="5"/>
              </a:cxn>
              <a:cxn ang="0">
                <a:pos x="55" y="2"/>
              </a:cxn>
              <a:cxn ang="0">
                <a:pos x="52" y="1"/>
              </a:cxn>
              <a:cxn ang="0">
                <a:pos x="46" y="0"/>
              </a:cxn>
              <a:cxn ang="0">
                <a:pos x="31" y="0"/>
              </a:cxn>
              <a:cxn ang="0">
                <a:pos x="21" y="1"/>
              </a:cxn>
              <a:cxn ang="0">
                <a:pos x="15" y="4"/>
              </a:cxn>
              <a:cxn ang="0">
                <a:pos x="9" y="10"/>
              </a:cxn>
              <a:cxn ang="0">
                <a:pos x="3" y="19"/>
              </a:cxn>
              <a:cxn ang="0">
                <a:pos x="1" y="24"/>
              </a:cxn>
              <a:cxn ang="0">
                <a:pos x="0" y="32"/>
              </a:cxn>
              <a:cxn ang="0">
                <a:pos x="2" y="37"/>
              </a:cxn>
              <a:cxn ang="0">
                <a:pos x="5" y="39"/>
              </a:cxn>
              <a:cxn ang="0">
                <a:pos x="8" y="40"/>
              </a:cxn>
              <a:cxn ang="0">
                <a:pos x="13" y="40"/>
              </a:cxn>
              <a:cxn ang="0">
                <a:pos x="18" y="39"/>
              </a:cxn>
              <a:cxn ang="0">
                <a:pos x="24" y="37"/>
              </a:cxn>
              <a:cxn ang="0">
                <a:pos x="30" y="37"/>
              </a:cxn>
              <a:cxn ang="0">
                <a:pos x="37" y="35"/>
              </a:cxn>
              <a:cxn ang="0">
                <a:pos x="45" y="33"/>
              </a:cxn>
              <a:cxn ang="0">
                <a:pos x="52" y="30"/>
              </a:cxn>
              <a:cxn ang="0">
                <a:pos x="61" y="27"/>
              </a:cxn>
              <a:cxn ang="0">
                <a:pos x="70" y="24"/>
              </a:cxn>
              <a:cxn ang="0">
                <a:pos x="76" y="23"/>
              </a:cxn>
              <a:cxn ang="0">
                <a:pos x="80" y="24"/>
              </a:cxn>
              <a:cxn ang="0">
                <a:pos x="91" y="31"/>
              </a:cxn>
              <a:cxn ang="0">
                <a:pos x="97" y="38"/>
              </a:cxn>
              <a:cxn ang="0">
                <a:pos x="100" y="44"/>
              </a:cxn>
              <a:cxn ang="0">
                <a:pos x="103" y="51"/>
              </a:cxn>
              <a:cxn ang="0">
                <a:pos x="114" y="78"/>
              </a:cxn>
              <a:cxn ang="0">
                <a:pos x="115" y="89"/>
              </a:cxn>
              <a:cxn ang="0">
                <a:pos x="118" y="98"/>
              </a:cxn>
              <a:cxn ang="0">
                <a:pos x="120" y="107"/>
              </a:cxn>
              <a:cxn ang="0">
                <a:pos x="123" y="115"/>
              </a:cxn>
              <a:cxn ang="0">
                <a:pos x="125" y="121"/>
              </a:cxn>
              <a:cxn ang="0">
                <a:pos x="125" y="127"/>
              </a:cxn>
              <a:cxn ang="0">
                <a:pos x="126" y="136"/>
              </a:cxn>
              <a:cxn ang="0">
                <a:pos x="125" y="145"/>
              </a:cxn>
              <a:cxn ang="0">
                <a:pos x="121" y="153"/>
              </a:cxn>
              <a:cxn ang="0">
                <a:pos x="118" y="155"/>
              </a:cxn>
              <a:cxn ang="0">
                <a:pos x="113" y="157"/>
              </a:cxn>
              <a:cxn ang="0">
                <a:pos x="108" y="157"/>
              </a:cxn>
              <a:cxn ang="0">
                <a:pos x="98" y="157"/>
              </a:cxn>
              <a:cxn ang="0">
                <a:pos x="67" y="157"/>
              </a:cxn>
              <a:cxn ang="0">
                <a:pos x="58" y="155"/>
              </a:cxn>
              <a:cxn ang="0">
                <a:pos x="45" y="151"/>
              </a:cxn>
              <a:cxn ang="0">
                <a:pos x="37" y="147"/>
              </a:cxn>
              <a:cxn ang="0">
                <a:pos x="30" y="142"/>
              </a:cxn>
              <a:cxn ang="0">
                <a:pos x="14" y="135"/>
              </a:cxn>
            </a:cxnLst>
            <a:rect l="0" t="0" r="r" b="b"/>
            <a:pathLst>
              <a:path w="127" h="158">
                <a:moveTo>
                  <a:pt x="54" y="18"/>
                </a:moveTo>
                <a:lnTo>
                  <a:pt x="59" y="16"/>
                </a:lnTo>
                <a:lnTo>
                  <a:pt x="60" y="14"/>
                </a:lnTo>
                <a:lnTo>
                  <a:pt x="61" y="13"/>
                </a:lnTo>
                <a:lnTo>
                  <a:pt x="62" y="12"/>
                </a:lnTo>
                <a:lnTo>
                  <a:pt x="62" y="10"/>
                </a:lnTo>
                <a:lnTo>
                  <a:pt x="61" y="9"/>
                </a:lnTo>
                <a:lnTo>
                  <a:pt x="60" y="7"/>
                </a:lnTo>
                <a:lnTo>
                  <a:pt x="59" y="6"/>
                </a:lnTo>
                <a:lnTo>
                  <a:pt x="58" y="6"/>
                </a:lnTo>
                <a:lnTo>
                  <a:pt x="57" y="5"/>
                </a:lnTo>
                <a:lnTo>
                  <a:pt x="56" y="5"/>
                </a:lnTo>
                <a:lnTo>
                  <a:pt x="55" y="4"/>
                </a:lnTo>
                <a:lnTo>
                  <a:pt x="55" y="2"/>
                </a:lnTo>
                <a:lnTo>
                  <a:pt x="54" y="2"/>
                </a:lnTo>
                <a:lnTo>
                  <a:pt x="52" y="1"/>
                </a:lnTo>
                <a:lnTo>
                  <a:pt x="49" y="1"/>
                </a:lnTo>
                <a:lnTo>
                  <a:pt x="46" y="0"/>
                </a:lnTo>
                <a:lnTo>
                  <a:pt x="43" y="0"/>
                </a:lnTo>
                <a:lnTo>
                  <a:pt x="31" y="0"/>
                </a:lnTo>
                <a:lnTo>
                  <a:pt x="24" y="0"/>
                </a:lnTo>
                <a:lnTo>
                  <a:pt x="21" y="1"/>
                </a:lnTo>
                <a:lnTo>
                  <a:pt x="19" y="1"/>
                </a:lnTo>
                <a:lnTo>
                  <a:pt x="15" y="4"/>
                </a:lnTo>
                <a:lnTo>
                  <a:pt x="12" y="6"/>
                </a:lnTo>
                <a:lnTo>
                  <a:pt x="9" y="10"/>
                </a:lnTo>
                <a:lnTo>
                  <a:pt x="6" y="15"/>
                </a:lnTo>
                <a:lnTo>
                  <a:pt x="3" y="19"/>
                </a:lnTo>
                <a:lnTo>
                  <a:pt x="2" y="21"/>
                </a:lnTo>
                <a:lnTo>
                  <a:pt x="1" y="24"/>
                </a:lnTo>
                <a:lnTo>
                  <a:pt x="1" y="28"/>
                </a:lnTo>
                <a:lnTo>
                  <a:pt x="0" y="32"/>
                </a:lnTo>
                <a:lnTo>
                  <a:pt x="1" y="34"/>
                </a:lnTo>
                <a:lnTo>
                  <a:pt x="2" y="37"/>
                </a:lnTo>
                <a:lnTo>
                  <a:pt x="4" y="38"/>
                </a:lnTo>
                <a:lnTo>
                  <a:pt x="5" y="39"/>
                </a:lnTo>
                <a:lnTo>
                  <a:pt x="6" y="40"/>
                </a:lnTo>
                <a:lnTo>
                  <a:pt x="8" y="40"/>
                </a:lnTo>
                <a:lnTo>
                  <a:pt x="10" y="40"/>
                </a:lnTo>
                <a:lnTo>
                  <a:pt x="13" y="40"/>
                </a:lnTo>
                <a:lnTo>
                  <a:pt x="16" y="40"/>
                </a:lnTo>
                <a:lnTo>
                  <a:pt x="18" y="39"/>
                </a:lnTo>
                <a:lnTo>
                  <a:pt x="21" y="38"/>
                </a:lnTo>
                <a:lnTo>
                  <a:pt x="24" y="37"/>
                </a:lnTo>
                <a:lnTo>
                  <a:pt x="27" y="37"/>
                </a:lnTo>
                <a:lnTo>
                  <a:pt x="30" y="37"/>
                </a:lnTo>
                <a:lnTo>
                  <a:pt x="34" y="36"/>
                </a:lnTo>
                <a:lnTo>
                  <a:pt x="37" y="35"/>
                </a:lnTo>
                <a:lnTo>
                  <a:pt x="41" y="34"/>
                </a:lnTo>
                <a:lnTo>
                  <a:pt x="45" y="33"/>
                </a:lnTo>
                <a:lnTo>
                  <a:pt x="49" y="31"/>
                </a:lnTo>
                <a:lnTo>
                  <a:pt x="52" y="30"/>
                </a:lnTo>
                <a:lnTo>
                  <a:pt x="56" y="28"/>
                </a:lnTo>
                <a:lnTo>
                  <a:pt x="61" y="27"/>
                </a:lnTo>
                <a:lnTo>
                  <a:pt x="66" y="25"/>
                </a:lnTo>
                <a:lnTo>
                  <a:pt x="70" y="24"/>
                </a:lnTo>
                <a:lnTo>
                  <a:pt x="73" y="24"/>
                </a:lnTo>
                <a:lnTo>
                  <a:pt x="76" y="23"/>
                </a:lnTo>
                <a:lnTo>
                  <a:pt x="78" y="24"/>
                </a:lnTo>
                <a:lnTo>
                  <a:pt x="80" y="24"/>
                </a:lnTo>
                <a:lnTo>
                  <a:pt x="89" y="29"/>
                </a:lnTo>
                <a:lnTo>
                  <a:pt x="91" y="31"/>
                </a:lnTo>
                <a:lnTo>
                  <a:pt x="95" y="35"/>
                </a:lnTo>
                <a:lnTo>
                  <a:pt x="97" y="38"/>
                </a:lnTo>
                <a:lnTo>
                  <a:pt x="99" y="41"/>
                </a:lnTo>
                <a:lnTo>
                  <a:pt x="100" y="44"/>
                </a:lnTo>
                <a:lnTo>
                  <a:pt x="102" y="47"/>
                </a:lnTo>
                <a:lnTo>
                  <a:pt x="103" y="51"/>
                </a:lnTo>
                <a:lnTo>
                  <a:pt x="112" y="73"/>
                </a:lnTo>
                <a:lnTo>
                  <a:pt x="114" y="78"/>
                </a:lnTo>
                <a:lnTo>
                  <a:pt x="115" y="84"/>
                </a:lnTo>
                <a:lnTo>
                  <a:pt x="115" y="89"/>
                </a:lnTo>
                <a:lnTo>
                  <a:pt x="116" y="94"/>
                </a:lnTo>
                <a:lnTo>
                  <a:pt x="118" y="98"/>
                </a:lnTo>
                <a:lnTo>
                  <a:pt x="119" y="103"/>
                </a:lnTo>
                <a:lnTo>
                  <a:pt x="120" y="107"/>
                </a:lnTo>
                <a:lnTo>
                  <a:pt x="122" y="111"/>
                </a:lnTo>
                <a:lnTo>
                  <a:pt x="123" y="115"/>
                </a:lnTo>
                <a:lnTo>
                  <a:pt x="124" y="118"/>
                </a:lnTo>
                <a:lnTo>
                  <a:pt x="125" y="121"/>
                </a:lnTo>
                <a:lnTo>
                  <a:pt x="125" y="124"/>
                </a:lnTo>
                <a:lnTo>
                  <a:pt x="125" y="127"/>
                </a:lnTo>
                <a:lnTo>
                  <a:pt x="126" y="130"/>
                </a:lnTo>
                <a:lnTo>
                  <a:pt x="126" y="136"/>
                </a:lnTo>
                <a:lnTo>
                  <a:pt x="126" y="142"/>
                </a:lnTo>
                <a:lnTo>
                  <a:pt x="125" y="145"/>
                </a:lnTo>
                <a:lnTo>
                  <a:pt x="124" y="149"/>
                </a:lnTo>
                <a:lnTo>
                  <a:pt x="121" y="153"/>
                </a:lnTo>
                <a:lnTo>
                  <a:pt x="120" y="154"/>
                </a:lnTo>
                <a:lnTo>
                  <a:pt x="118" y="155"/>
                </a:lnTo>
                <a:lnTo>
                  <a:pt x="116" y="156"/>
                </a:lnTo>
                <a:lnTo>
                  <a:pt x="113" y="157"/>
                </a:lnTo>
                <a:lnTo>
                  <a:pt x="110" y="157"/>
                </a:lnTo>
                <a:lnTo>
                  <a:pt x="108" y="157"/>
                </a:lnTo>
                <a:lnTo>
                  <a:pt x="105" y="157"/>
                </a:lnTo>
                <a:lnTo>
                  <a:pt x="98" y="157"/>
                </a:lnTo>
                <a:lnTo>
                  <a:pt x="71" y="157"/>
                </a:lnTo>
                <a:lnTo>
                  <a:pt x="67" y="157"/>
                </a:lnTo>
                <a:lnTo>
                  <a:pt x="63" y="156"/>
                </a:lnTo>
                <a:lnTo>
                  <a:pt x="58" y="155"/>
                </a:lnTo>
                <a:lnTo>
                  <a:pt x="54" y="154"/>
                </a:lnTo>
                <a:lnTo>
                  <a:pt x="45" y="151"/>
                </a:lnTo>
                <a:lnTo>
                  <a:pt x="41" y="149"/>
                </a:lnTo>
                <a:lnTo>
                  <a:pt x="37" y="147"/>
                </a:lnTo>
                <a:lnTo>
                  <a:pt x="34" y="145"/>
                </a:lnTo>
                <a:lnTo>
                  <a:pt x="30" y="142"/>
                </a:lnTo>
                <a:lnTo>
                  <a:pt x="26" y="140"/>
                </a:lnTo>
                <a:lnTo>
                  <a:pt x="14" y="135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5" name="SMARTPenAnnotation11"/>
          <p:cNvSpPr>
            <a:spLocks/>
          </p:cNvSpPr>
          <p:nvPr/>
        </p:nvSpPr>
        <p:spPr bwMode="auto">
          <a:xfrm>
            <a:off x="7194550" y="1401763"/>
            <a:ext cx="433388" cy="247650"/>
          </a:xfrm>
          <a:custGeom>
            <a:avLst/>
            <a:gdLst/>
            <a:ahLst/>
            <a:cxnLst>
              <a:cxn ang="0">
                <a:pos x="13" y="94"/>
              </a:cxn>
              <a:cxn ang="0">
                <a:pos x="27" y="95"/>
              </a:cxn>
              <a:cxn ang="0">
                <a:pos x="33" y="98"/>
              </a:cxn>
              <a:cxn ang="0">
                <a:pos x="38" y="109"/>
              </a:cxn>
              <a:cxn ang="0">
                <a:pos x="39" y="119"/>
              </a:cxn>
              <a:cxn ang="0">
                <a:pos x="39" y="134"/>
              </a:cxn>
              <a:cxn ang="0">
                <a:pos x="37" y="151"/>
              </a:cxn>
              <a:cxn ang="0">
                <a:pos x="36" y="148"/>
              </a:cxn>
              <a:cxn ang="0">
                <a:pos x="37" y="132"/>
              </a:cxn>
              <a:cxn ang="0">
                <a:pos x="40" y="121"/>
              </a:cxn>
              <a:cxn ang="0">
                <a:pos x="46" y="110"/>
              </a:cxn>
              <a:cxn ang="0">
                <a:pos x="54" y="96"/>
              </a:cxn>
              <a:cxn ang="0">
                <a:pos x="64" y="86"/>
              </a:cxn>
              <a:cxn ang="0">
                <a:pos x="86" y="74"/>
              </a:cxn>
              <a:cxn ang="0">
                <a:pos x="106" y="70"/>
              </a:cxn>
              <a:cxn ang="0">
                <a:pos x="125" y="64"/>
              </a:cxn>
              <a:cxn ang="0">
                <a:pos x="142" y="62"/>
              </a:cxn>
              <a:cxn ang="0">
                <a:pos x="158" y="69"/>
              </a:cxn>
              <a:cxn ang="0">
                <a:pos x="174" y="73"/>
              </a:cxn>
              <a:cxn ang="0">
                <a:pos x="183" y="71"/>
              </a:cxn>
              <a:cxn ang="0">
                <a:pos x="184" y="65"/>
              </a:cxn>
              <a:cxn ang="0">
                <a:pos x="180" y="59"/>
              </a:cxn>
              <a:cxn ang="0">
                <a:pos x="173" y="58"/>
              </a:cxn>
              <a:cxn ang="0">
                <a:pos x="152" y="67"/>
              </a:cxn>
              <a:cxn ang="0">
                <a:pos x="145" y="72"/>
              </a:cxn>
              <a:cxn ang="0">
                <a:pos x="138" y="80"/>
              </a:cxn>
              <a:cxn ang="0">
                <a:pos x="130" y="92"/>
              </a:cxn>
              <a:cxn ang="0">
                <a:pos x="124" y="104"/>
              </a:cxn>
              <a:cxn ang="0">
                <a:pos x="122" y="113"/>
              </a:cxn>
              <a:cxn ang="0">
                <a:pos x="122" y="124"/>
              </a:cxn>
              <a:cxn ang="0">
                <a:pos x="131" y="124"/>
              </a:cxn>
              <a:cxn ang="0">
                <a:pos x="154" y="112"/>
              </a:cxn>
              <a:cxn ang="0">
                <a:pos x="174" y="94"/>
              </a:cxn>
              <a:cxn ang="0">
                <a:pos x="174" y="97"/>
              </a:cxn>
              <a:cxn ang="0">
                <a:pos x="169" y="109"/>
              </a:cxn>
              <a:cxn ang="0">
                <a:pos x="164" y="125"/>
              </a:cxn>
              <a:cxn ang="0">
                <a:pos x="162" y="135"/>
              </a:cxn>
              <a:cxn ang="0">
                <a:pos x="164" y="137"/>
              </a:cxn>
              <a:cxn ang="0">
                <a:pos x="181" y="134"/>
              </a:cxn>
              <a:cxn ang="0">
                <a:pos x="197" y="125"/>
              </a:cxn>
              <a:cxn ang="0">
                <a:pos x="226" y="102"/>
              </a:cxn>
              <a:cxn ang="0">
                <a:pos x="242" y="86"/>
              </a:cxn>
              <a:cxn ang="0">
                <a:pos x="256" y="64"/>
              </a:cxn>
              <a:cxn ang="0">
                <a:pos x="262" y="46"/>
              </a:cxn>
              <a:cxn ang="0">
                <a:pos x="268" y="17"/>
              </a:cxn>
              <a:cxn ang="0">
                <a:pos x="272" y="2"/>
              </a:cxn>
              <a:cxn ang="0">
                <a:pos x="270" y="1"/>
              </a:cxn>
              <a:cxn ang="0">
                <a:pos x="270" y="17"/>
              </a:cxn>
              <a:cxn ang="0">
                <a:pos x="268" y="120"/>
              </a:cxn>
              <a:cxn ang="0">
                <a:pos x="265" y="132"/>
              </a:cxn>
            </a:cxnLst>
            <a:rect l="0" t="0" r="r" b="b"/>
            <a:pathLst>
              <a:path w="273" h="156">
                <a:moveTo>
                  <a:pt x="0" y="98"/>
                </a:moveTo>
                <a:lnTo>
                  <a:pt x="7" y="96"/>
                </a:lnTo>
                <a:lnTo>
                  <a:pt x="13" y="94"/>
                </a:lnTo>
                <a:lnTo>
                  <a:pt x="21" y="94"/>
                </a:lnTo>
                <a:lnTo>
                  <a:pt x="23" y="94"/>
                </a:lnTo>
                <a:lnTo>
                  <a:pt x="27" y="95"/>
                </a:lnTo>
                <a:lnTo>
                  <a:pt x="30" y="96"/>
                </a:lnTo>
                <a:lnTo>
                  <a:pt x="32" y="97"/>
                </a:lnTo>
                <a:lnTo>
                  <a:pt x="33" y="98"/>
                </a:lnTo>
                <a:lnTo>
                  <a:pt x="35" y="102"/>
                </a:lnTo>
                <a:lnTo>
                  <a:pt x="37" y="106"/>
                </a:lnTo>
                <a:lnTo>
                  <a:pt x="38" y="109"/>
                </a:lnTo>
                <a:lnTo>
                  <a:pt x="39" y="112"/>
                </a:lnTo>
                <a:lnTo>
                  <a:pt x="39" y="115"/>
                </a:lnTo>
                <a:lnTo>
                  <a:pt x="39" y="119"/>
                </a:lnTo>
                <a:lnTo>
                  <a:pt x="40" y="123"/>
                </a:lnTo>
                <a:lnTo>
                  <a:pt x="40" y="128"/>
                </a:lnTo>
                <a:lnTo>
                  <a:pt x="39" y="134"/>
                </a:lnTo>
                <a:lnTo>
                  <a:pt x="39" y="141"/>
                </a:lnTo>
                <a:lnTo>
                  <a:pt x="38" y="147"/>
                </a:lnTo>
                <a:lnTo>
                  <a:pt x="37" y="151"/>
                </a:lnTo>
                <a:lnTo>
                  <a:pt x="36" y="155"/>
                </a:lnTo>
                <a:lnTo>
                  <a:pt x="36" y="152"/>
                </a:lnTo>
                <a:lnTo>
                  <a:pt x="36" y="148"/>
                </a:lnTo>
                <a:lnTo>
                  <a:pt x="36" y="142"/>
                </a:lnTo>
                <a:lnTo>
                  <a:pt x="36" y="137"/>
                </a:lnTo>
                <a:lnTo>
                  <a:pt x="37" y="132"/>
                </a:lnTo>
                <a:lnTo>
                  <a:pt x="38" y="128"/>
                </a:lnTo>
                <a:lnTo>
                  <a:pt x="39" y="125"/>
                </a:lnTo>
                <a:lnTo>
                  <a:pt x="40" y="121"/>
                </a:lnTo>
                <a:lnTo>
                  <a:pt x="42" y="118"/>
                </a:lnTo>
                <a:lnTo>
                  <a:pt x="44" y="114"/>
                </a:lnTo>
                <a:lnTo>
                  <a:pt x="46" y="110"/>
                </a:lnTo>
                <a:lnTo>
                  <a:pt x="48" y="106"/>
                </a:lnTo>
                <a:lnTo>
                  <a:pt x="51" y="103"/>
                </a:lnTo>
                <a:lnTo>
                  <a:pt x="54" y="96"/>
                </a:lnTo>
                <a:lnTo>
                  <a:pt x="57" y="92"/>
                </a:lnTo>
                <a:lnTo>
                  <a:pt x="60" y="89"/>
                </a:lnTo>
                <a:lnTo>
                  <a:pt x="64" y="86"/>
                </a:lnTo>
                <a:lnTo>
                  <a:pt x="71" y="81"/>
                </a:lnTo>
                <a:lnTo>
                  <a:pt x="78" y="78"/>
                </a:lnTo>
                <a:lnTo>
                  <a:pt x="86" y="74"/>
                </a:lnTo>
                <a:lnTo>
                  <a:pt x="92" y="73"/>
                </a:lnTo>
                <a:lnTo>
                  <a:pt x="98" y="71"/>
                </a:lnTo>
                <a:lnTo>
                  <a:pt x="106" y="70"/>
                </a:lnTo>
                <a:lnTo>
                  <a:pt x="112" y="68"/>
                </a:lnTo>
                <a:lnTo>
                  <a:pt x="117" y="67"/>
                </a:lnTo>
                <a:lnTo>
                  <a:pt x="125" y="64"/>
                </a:lnTo>
                <a:lnTo>
                  <a:pt x="132" y="63"/>
                </a:lnTo>
                <a:lnTo>
                  <a:pt x="139" y="62"/>
                </a:lnTo>
                <a:lnTo>
                  <a:pt x="142" y="62"/>
                </a:lnTo>
                <a:lnTo>
                  <a:pt x="144" y="63"/>
                </a:lnTo>
                <a:lnTo>
                  <a:pt x="151" y="66"/>
                </a:lnTo>
                <a:lnTo>
                  <a:pt x="158" y="69"/>
                </a:lnTo>
                <a:lnTo>
                  <a:pt x="164" y="70"/>
                </a:lnTo>
                <a:lnTo>
                  <a:pt x="167" y="71"/>
                </a:lnTo>
                <a:lnTo>
                  <a:pt x="174" y="73"/>
                </a:lnTo>
                <a:lnTo>
                  <a:pt x="177" y="74"/>
                </a:lnTo>
                <a:lnTo>
                  <a:pt x="179" y="73"/>
                </a:lnTo>
                <a:lnTo>
                  <a:pt x="183" y="71"/>
                </a:lnTo>
                <a:lnTo>
                  <a:pt x="184" y="69"/>
                </a:lnTo>
                <a:lnTo>
                  <a:pt x="184" y="65"/>
                </a:lnTo>
                <a:lnTo>
                  <a:pt x="183" y="63"/>
                </a:lnTo>
                <a:lnTo>
                  <a:pt x="182" y="60"/>
                </a:lnTo>
                <a:lnTo>
                  <a:pt x="180" y="59"/>
                </a:lnTo>
                <a:lnTo>
                  <a:pt x="179" y="59"/>
                </a:lnTo>
                <a:lnTo>
                  <a:pt x="176" y="58"/>
                </a:lnTo>
                <a:lnTo>
                  <a:pt x="173" y="58"/>
                </a:lnTo>
                <a:lnTo>
                  <a:pt x="169" y="59"/>
                </a:lnTo>
                <a:lnTo>
                  <a:pt x="161" y="62"/>
                </a:lnTo>
                <a:lnTo>
                  <a:pt x="152" y="67"/>
                </a:lnTo>
                <a:lnTo>
                  <a:pt x="149" y="68"/>
                </a:lnTo>
                <a:lnTo>
                  <a:pt x="147" y="70"/>
                </a:lnTo>
                <a:lnTo>
                  <a:pt x="145" y="72"/>
                </a:lnTo>
                <a:lnTo>
                  <a:pt x="143" y="75"/>
                </a:lnTo>
                <a:lnTo>
                  <a:pt x="141" y="78"/>
                </a:lnTo>
                <a:lnTo>
                  <a:pt x="138" y="80"/>
                </a:lnTo>
                <a:lnTo>
                  <a:pt x="135" y="83"/>
                </a:lnTo>
                <a:lnTo>
                  <a:pt x="133" y="87"/>
                </a:lnTo>
                <a:lnTo>
                  <a:pt x="130" y="92"/>
                </a:lnTo>
                <a:lnTo>
                  <a:pt x="127" y="97"/>
                </a:lnTo>
                <a:lnTo>
                  <a:pt x="125" y="101"/>
                </a:lnTo>
                <a:lnTo>
                  <a:pt x="124" y="104"/>
                </a:lnTo>
                <a:lnTo>
                  <a:pt x="123" y="106"/>
                </a:lnTo>
                <a:lnTo>
                  <a:pt x="122" y="110"/>
                </a:lnTo>
                <a:lnTo>
                  <a:pt x="122" y="113"/>
                </a:lnTo>
                <a:lnTo>
                  <a:pt x="121" y="123"/>
                </a:lnTo>
                <a:lnTo>
                  <a:pt x="122" y="123"/>
                </a:lnTo>
                <a:lnTo>
                  <a:pt x="122" y="124"/>
                </a:lnTo>
                <a:lnTo>
                  <a:pt x="125" y="125"/>
                </a:lnTo>
                <a:lnTo>
                  <a:pt x="127" y="125"/>
                </a:lnTo>
                <a:lnTo>
                  <a:pt x="131" y="124"/>
                </a:lnTo>
                <a:lnTo>
                  <a:pt x="138" y="121"/>
                </a:lnTo>
                <a:lnTo>
                  <a:pt x="147" y="116"/>
                </a:lnTo>
                <a:lnTo>
                  <a:pt x="154" y="112"/>
                </a:lnTo>
                <a:lnTo>
                  <a:pt x="160" y="108"/>
                </a:lnTo>
                <a:lnTo>
                  <a:pt x="163" y="105"/>
                </a:lnTo>
                <a:lnTo>
                  <a:pt x="174" y="94"/>
                </a:lnTo>
                <a:lnTo>
                  <a:pt x="175" y="94"/>
                </a:lnTo>
                <a:lnTo>
                  <a:pt x="175" y="96"/>
                </a:lnTo>
                <a:lnTo>
                  <a:pt x="174" y="97"/>
                </a:lnTo>
                <a:lnTo>
                  <a:pt x="173" y="100"/>
                </a:lnTo>
                <a:lnTo>
                  <a:pt x="171" y="104"/>
                </a:lnTo>
                <a:lnTo>
                  <a:pt x="169" y="109"/>
                </a:lnTo>
                <a:lnTo>
                  <a:pt x="166" y="116"/>
                </a:lnTo>
                <a:lnTo>
                  <a:pt x="165" y="121"/>
                </a:lnTo>
                <a:lnTo>
                  <a:pt x="164" y="125"/>
                </a:lnTo>
                <a:lnTo>
                  <a:pt x="163" y="128"/>
                </a:lnTo>
                <a:lnTo>
                  <a:pt x="162" y="133"/>
                </a:lnTo>
                <a:lnTo>
                  <a:pt x="162" y="135"/>
                </a:lnTo>
                <a:lnTo>
                  <a:pt x="162" y="136"/>
                </a:lnTo>
                <a:lnTo>
                  <a:pt x="163" y="137"/>
                </a:lnTo>
                <a:lnTo>
                  <a:pt x="164" y="137"/>
                </a:lnTo>
                <a:lnTo>
                  <a:pt x="166" y="137"/>
                </a:lnTo>
                <a:lnTo>
                  <a:pt x="173" y="135"/>
                </a:lnTo>
                <a:lnTo>
                  <a:pt x="181" y="134"/>
                </a:lnTo>
                <a:lnTo>
                  <a:pt x="187" y="132"/>
                </a:lnTo>
                <a:lnTo>
                  <a:pt x="192" y="129"/>
                </a:lnTo>
                <a:lnTo>
                  <a:pt x="197" y="125"/>
                </a:lnTo>
                <a:lnTo>
                  <a:pt x="203" y="121"/>
                </a:lnTo>
                <a:lnTo>
                  <a:pt x="218" y="109"/>
                </a:lnTo>
                <a:lnTo>
                  <a:pt x="226" y="102"/>
                </a:lnTo>
                <a:lnTo>
                  <a:pt x="233" y="96"/>
                </a:lnTo>
                <a:lnTo>
                  <a:pt x="238" y="91"/>
                </a:lnTo>
                <a:lnTo>
                  <a:pt x="242" y="86"/>
                </a:lnTo>
                <a:lnTo>
                  <a:pt x="247" y="79"/>
                </a:lnTo>
                <a:lnTo>
                  <a:pt x="251" y="72"/>
                </a:lnTo>
                <a:lnTo>
                  <a:pt x="256" y="64"/>
                </a:lnTo>
                <a:lnTo>
                  <a:pt x="259" y="57"/>
                </a:lnTo>
                <a:lnTo>
                  <a:pt x="261" y="51"/>
                </a:lnTo>
                <a:lnTo>
                  <a:pt x="262" y="46"/>
                </a:lnTo>
                <a:lnTo>
                  <a:pt x="264" y="39"/>
                </a:lnTo>
                <a:lnTo>
                  <a:pt x="267" y="24"/>
                </a:lnTo>
                <a:lnTo>
                  <a:pt x="268" y="17"/>
                </a:lnTo>
                <a:lnTo>
                  <a:pt x="270" y="11"/>
                </a:lnTo>
                <a:lnTo>
                  <a:pt x="271" y="6"/>
                </a:lnTo>
                <a:lnTo>
                  <a:pt x="272" y="2"/>
                </a:lnTo>
                <a:lnTo>
                  <a:pt x="271" y="1"/>
                </a:lnTo>
                <a:lnTo>
                  <a:pt x="271" y="0"/>
                </a:lnTo>
                <a:lnTo>
                  <a:pt x="270" y="1"/>
                </a:lnTo>
                <a:lnTo>
                  <a:pt x="270" y="4"/>
                </a:lnTo>
                <a:lnTo>
                  <a:pt x="270" y="9"/>
                </a:lnTo>
                <a:lnTo>
                  <a:pt x="270" y="17"/>
                </a:lnTo>
                <a:lnTo>
                  <a:pt x="270" y="113"/>
                </a:lnTo>
                <a:lnTo>
                  <a:pt x="269" y="116"/>
                </a:lnTo>
                <a:lnTo>
                  <a:pt x="268" y="120"/>
                </a:lnTo>
                <a:lnTo>
                  <a:pt x="266" y="128"/>
                </a:lnTo>
                <a:lnTo>
                  <a:pt x="265" y="131"/>
                </a:lnTo>
                <a:lnTo>
                  <a:pt x="265" y="132"/>
                </a:lnTo>
                <a:lnTo>
                  <a:pt x="264" y="133"/>
                </a:lnTo>
                <a:lnTo>
                  <a:pt x="261" y="13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6" name="SMARTPenAnnotation12"/>
          <p:cNvSpPr>
            <a:spLocks/>
          </p:cNvSpPr>
          <p:nvPr/>
        </p:nvSpPr>
        <p:spPr bwMode="auto">
          <a:xfrm>
            <a:off x="7566025" y="1512888"/>
            <a:ext cx="234950" cy="131762"/>
          </a:xfrm>
          <a:custGeom>
            <a:avLst/>
            <a:gdLst/>
            <a:ahLst/>
            <a:cxnLst>
              <a:cxn ang="0">
                <a:pos x="0" y="33"/>
              </a:cxn>
              <a:cxn ang="0">
                <a:pos x="0" y="28"/>
              </a:cxn>
              <a:cxn ang="0">
                <a:pos x="0" y="26"/>
              </a:cxn>
              <a:cxn ang="0">
                <a:pos x="1" y="25"/>
              </a:cxn>
              <a:cxn ang="0">
                <a:pos x="3" y="24"/>
              </a:cxn>
              <a:cxn ang="0">
                <a:pos x="6" y="21"/>
              </a:cxn>
              <a:cxn ang="0">
                <a:pos x="15" y="20"/>
              </a:cxn>
              <a:cxn ang="0">
                <a:pos x="30" y="17"/>
              </a:cxn>
              <a:cxn ang="0">
                <a:pos x="48" y="15"/>
              </a:cxn>
              <a:cxn ang="0">
                <a:pos x="82" y="10"/>
              </a:cxn>
              <a:cxn ang="0">
                <a:pos x="98" y="7"/>
              </a:cxn>
              <a:cxn ang="0">
                <a:pos x="110" y="4"/>
              </a:cxn>
              <a:cxn ang="0">
                <a:pos x="118" y="2"/>
              </a:cxn>
              <a:cxn ang="0">
                <a:pos x="125" y="0"/>
              </a:cxn>
              <a:cxn ang="0">
                <a:pos x="130" y="0"/>
              </a:cxn>
              <a:cxn ang="0">
                <a:pos x="134" y="0"/>
              </a:cxn>
              <a:cxn ang="0">
                <a:pos x="137" y="0"/>
              </a:cxn>
              <a:cxn ang="0">
                <a:pos x="140" y="0"/>
              </a:cxn>
              <a:cxn ang="0">
                <a:pos x="144" y="1"/>
              </a:cxn>
              <a:cxn ang="0">
                <a:pos x="145" y="1"/>
              </a:cxn>
              <a:cxn ang="0">
                <a:pos x="146" y="2"/>
              </a:cxn>
              <a:cxn ang="0">
                <a:pos x="147" y="3"/>
              </a:cxn>
              <a:cxn ang="0">
                <a:pos x="147" y="5"/>
              </a:cxn>
              <a:cxn ang="0">
                <a:pos x="146" y="7"/>
              </a:cxn>
              <a:cxn ang="0">
                <a:pos x="145" y="10"/>
              </a:cxn>
              <a:cxn ang="0">
                <a:pos x="144" y="12"/>
              </a:cxn>
              <a:cxn ang="0">
                <a:pos x="143" y="15"/>
              </a:cxn>
              <a:cxn ang="0">
                <a:pos x="142" y="18"/>
              </a:cxn>
              <a:cxn ang="0">
                <a:pos x="141" y="21"/>
              </a:cxn>
              <a:cxn ang="0">
                <a:pos x="140" y="24"/>
              </a:cxn>
              <a:cxn ang="0">
                <a:pos x="140" y="27"/>
              </a:cxn>
              <a:cxn ang="0">
                <a:pos x="139" y="30"/>
              </a:cxn>
              <a:cxn ang="0">
                <a:pos x="138" y="33"/>
              </a:cxn>
              <a:cxn ang="0">
                <a:pos x="137" y="36"/>
              </a:cxn>
              <a:cxn ang="0">
                <a:pos x="135" y="41"/>
              </a:cxn>
              <a:cxn ang="0">
                <a:pos x="128" y="54"/>
              </a:cxn>
              <a:cxn ang="0">
                <a:pos x="126" y="59"/>
              </a:cxn>
              <a:cxn ang="0">
                <a:pos x="124" y="63"/>
              </a:cxn>
              <a:cxn ang="0">
                <a:pos x="123" y="67"/>
              </a:cxn>
              <a:cxn ang="0">
                <a:pos x="122" y="69"/>
              </a:cxn>
              <a:cxn ang="0">
                <a:pos x="122" y="71"/>
              </a:cxn>
              <a:cxn ang="0">
                <a:pos x="121" y="82"/>
              </a:cxn>
            </a:cxnLst>
            <a:rect l="0" t="0" r="r" b="b"/>
            <a:pathLst>
              <a:path w="148" h="83">
                <a:moveTo>
                  <a:pt x="0" y="33"/>
                </a:moveTo>
                <a:lnTo>
                  <a:pt x="0" y="28"/>
                </a:lnTo>
                <a:lnTo>
                  <a:pt x="0" y="26"/>
                </a:lnTo>
                <a:lnTo>
                  <a:pt x="1" y="25"/>
                </a:lnTo>
                <a:lnTo>
                  <a:pt x="3" y="24"/>
                </a:lnTo>
                <a:lnTo>
                  <a:pt x="6" y="21"/>
                </a:lnTo>
                <a:lnTo>
                  <a:pt x="15" y="20"/>
                </a:lnTo>
                <a:lnTo>
                  <a:pt x="30" y="17"/>
                </a:lnTo>
                <a:lnTo>
                  <a:pt x="48" y="15"/>
                </a:lnTo>
                <a:lnTo>
                  <a:pt x="82" y="10"/>
                </a:lnTo>
                <a:lnTo>
                  <a:pt x="98" y="7"/>
                </a:lnTo>
                <a:lnTo>
                  <a:pt x="110" y="4"/>
                </a:lnTo>
                <a:lnTo>
                  <a:pt x="118" y="2"/>
                </a:lnTo>
                <a:lnTo>
                  <a:pt x="125" y="0"/>
                </a:lnTo>
                <a:lnTo>
                  <a:pt x="130" y="0"/>
                </a:lnTo>
                <a:lnTo>
                  <a:pt x="134" y="0"/>
                </a:lnTo>
                <a:lnTo>
                  <a:pt x="137" y="0"/>
                </a:lnTo>
                <a:lnTo>
                  <a:pt x="140" y="0"/>
                </a:lnTo>
                <a:lnTo>
                  <a:pt x="144" y="1"/>
                </a:lnTo>
                <a:lnTo>
                  <a:pt x="145" y="1"/>
                </a:lnTo>
                <a:lnTo>
                  <a:pt x="146" y="2"/>
                </a:lnTo>
                <a:lnTo>
                  <a:pt x="147" y="3"/>
                </a:lnTo>
                <a:lnTo>
                  <a:pt x="147" y="5"/>
                </a:lnTo>
                <a:lnTo>
                  <a:pt x="146" y="7"/>
                </a:lnTo>
                <a:lnTo>
                  <a:pt x="145" y="10"/>
                </a:lnTo>
                <a:lnTo>
                  <a:pt x="144" y="12"/>
                </a:lnTo>
                <a:lnTo>
                  <a:pt x="143" y="15"/>
                </a:lnTo>
                <a:lnTo>
                  <a:pt x="142" y="18"/>
                </a:lnTo>
                <a:lnTo>
                  <a:pt x="141" y="21"/>
                </a:lnTo>
                <a:lnTo>
                  <a:pt x="140" y="24"/>
                </a:lnTo>
                <a:lnTo>
                  <a:pt x="140" y="27"/>
                </a:lnTo>
                <a:lnTo>
                  <a:pt x="139" y="30"/>
                </a:lnTo>
                <a:lnTo>
                  <a:pt x="138" y="33"/>
                </a:lnTo>
                <a:lnTo>
                  <a:pt x="137" y="36"/>
                </a:lnTo>
                <a:lnTo>
                  <a:pt x="135" y="41"/>
                </a:lnTo>
                <a:lnTo>
                  <a:pt x="128" y="54"/>
                </a:lnTo>
                <a:lnTo>
                  <a:pt x="126" y="59"/>
                </a:lnTo>
                <a:lnTo>
                  <a:pt x="124" y="63"/>
                </a:lnTo>
                <a:lnTo>
                  <a:pt x="123" y="67"/>
                </a:lnTo>
                <a:lnTo>
                  <a:pt x="122" y="69"/>
                </a:lnTo>
                <a:lnTo>
                  <a:pt x="122" y="71"/>
                </a:lnTo>
                <a:lnTo>
                  <a:pt x="121" y="8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7" name="SMARTPenAnnotation13"/>
          <p:cNvSpPr>
            <a:spLocks/>
          </p:cNvSpPr>
          <p:nvPr/>
        </p:nvSpPr>
        <p:spPr bwMode="auto">
          <a:xfrm>
            <a:off x="7758113" y="1485900"/>
            <a:ext cx="15875" cy="15875"/>
          </a:xfrm>
          <a:custGeom>
            <a:avLst/>
            <a:gdLst/>
            <a:ahLst/>
            <a:cxnLst>
              <a:cxn ang="0">
                <a:pos x="0" y="9"/>
              </a:cxn>
              <a:cxn ang="0">
                <a:pos x="9" y="0"/>
              </a:cxn>
            </a:cxnLst>
            <a:rect l="0" t="0" r="r" b="b"/>
            <a:pathLst>
              <a:path w="10" h="10">
                <a:moveTo>
                  <a:pt x="0" y="9"/>
                </a:moveTo>
                <a:lnTo>
                  <a:pt x="9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8" name="SMARTPenAnnotation14"/>
          <p:cNvSpPr>
            <a:spLocks/>
          </p:cNvSpPr>
          <p:nvPr/>
        </p:nvSpPr>
        <p:spPr bwMode="auto">
          <a:xfrm>
            <a:off x="7880350" y="1536700"/>
            <a:ext cx="365125" cy="201613"/>
          </a:xfrm>
          <a:custGeom>
            <a:avLst/>
            <a:gdLst/>
            <a:ahLst/>
            <a:cxnLst>
              <a:cxn ang="0">
                <a:pos x="10" y="11"/>
              </a:cxn>
              <a:cxn ang="0">
                <a:pos x="8" y="25"/>
              </a:cxn>
              <a:cxn ang="0">
                <a:pos x="5" y="35"/>
              </a:cxn>
              <a:cxn ang="0">
                <a:pos x="2" y="50"/>
              </a:cxn>
              <a:cxn ang="0">
                <a:pos x="4" y="56"/>
              </a:cxn>
              <a:cxn ang="0">
                <a:pos x="11" y="57"/>
              </a:cxn>
              <a:cxn ang="0">
                <a:pos x="32" y="49"/>
              </a:cxn>
              <a:cxn ang="0">
                <a:pos x="46" y="44"/>
              </a:cxn>
              <a:cxn ang="0">
                <a:pos x="58" y="36"/>
              </a:cxn>
              <a:cxn ang="0">
                <a:pos x="72" y="27"/>
              </a:cxn>
              <a:cxn ang="0">
                <a:pos x="81" y="17"/>
              </a:cxn>
              <a:cxn ang="0">
                <a:pos x="84" y="9"/>
              </a:cxn>
              <a:cxn ang="0">
                <a:pos x="80" y="3"/>
              </a:cxn>
              <a:cxn ang="0">
                <a:pos x="70" y="0"/>
              </a:cxn>
              <a:cxn ang="0">
                <a:pos x="55" y="0"/>
              </a:cxn>
              <a:cxn ang="0">
                <a:pos x="35" y="3"/>
              </a:cxn>
              <a:cxn ang="0">
                <a:pos x="15" y="7"/>
              </a:cxn>
              <a:cxn ang="0">
                <a:pos x="5" y="11"/>
              </a:cxn>
              <a:cxn ang="0">
                <a:pos x="1" y="16"/>
              </a:cxn>
              <a:cxn ang="0">
                <a:pos x="9" y="17"/>
              </a:cxn>
              <a:cxn ang="0">
                <a:pos x="26" y="16"/>
              </a:cxn>
              <a:cxn ang="0">
                <a:pos x="54" y="11"/>
              </a:cxn>
              <a:cxn ang="0">
                <a:pos x="78" y="9"/>
              </a:cxn>
              <a:cxn ang="0">
                <a:pos x="92" y="11"/>
              </a:cxn>
              <a:cxn ang="0">
                <a:pos x="96" y="15"/>
              </a:cxn>
              <a:cxn ang="0">
                <a:pos x="98" y="24"/>
              </a:cxn>
              <a:cxn ang="0">
                <a:pos x="98" y="35"/>
              </a:cxn>
              <a:cxn ang="0">
                <a:pos x="101" y="41"/>
              </a:cxn>
              <a:cxn ang="0">
                <a:pos x="106" y="44"/>
              </a:cxn>
              <a:cxn ang="0">
                <a:pos x="116" y="42"/>
              </a:cxn>
              <a:cxn ang="0">
                <a:pos x="129" y="33"/>
              </a:cxn>
              <a:cxn ang="0">
                <a:pos x="143" y="26"/>
              </a:cxn>
              <a:cxn ang="0">
                <a:pos x="162" y="16"/>
              </a:cxn>
              <a:cxn ang="0">
                <a:pos x="178" y="11"/>
              </a:cxn>
              <a:cxn ang="0">
                <a:pos x="193" y="10"/>
              </a:cxn>
              <a:cxn ang="0">
                <a:pos x="205" y="17"/>
              </a:cxn>
              <a:cxn ang="0">
                <a:pos x="209" y="25"/>
              </a:cxn>
              <a:cxn ang="0">
                <a:pos x="214" y="49"/>
              </a:cxn>
              <a:cxn ang="0">
                <a:pos x="215" y="63"/>
              </a:cxn>
              <a:cxn ang="0">
                <a:pos x="216" y="95"/>
              </a:cxn>
              <a:cxn ang="0">
                <a:pos x="219" y="104"/>
              </a:cxn>
              <a:cxn ang="0">
                <a:pos x="223" y="113"/>
              </a:cxn>
            </a:cxnLst>
            <a:rect l="0" t="0" r="r" b="b"/>
            <a:pathLst>
              <a:path w="230" h="127">
                <a:moveTo>
                  <a:pt x="13" y="0"/>
                </a:moveTo>
                <a:lnTo>
                  <a:pt x="11" y="7"/>
                </a:lnTo>
                <a:lnTo>
                  <a:pt x="10" y="11"/>
                </a:lnTo>
                <a:lnTo>
                  <a:pt x="9" y="16"/>
                </a:lnTo>
                <a:lnTo>
                  <a:pt x="9" y="21"/>
                </a:lnTo>
                <a:lnTo>
                  <a:pt x="8" y="25"/>
                </a:lnTo>
                <a:lnTo>
                  <a:pt x="7" y="28"/>
                </a:lnTo>
                <a:lnTo>
                  <a:pt x="6" y="30"/>
                </a:lnTo>
                <a:lnTo>
                  <a:pt x="5" y="35"/>
                </a:lnTo>
                <a:lnTo>
                  <a:pt x="4" y="40"/>
                </a:lnTo>
                <a:lnTo>
                  <a:pt x="2" y="46"/>
                </a:lnTo>
                <a:lnTo>
                  <a:pt x="2" y="50"/>
                </a:lnTo>
                <a:lnTo>
                  <a:pt x="2" y="53"/>
                </a:lnTo>
                <a:lnTo>
                  <a:pt x="3" y="54"/>
                </a:lnTo>
                <a:lnTo>
                  <a:pt x="4" y="56"/>
                </a:lnTo>
                <a:lnTo>
                  <a:pt x="6" y="56"/>
                </a:lnTo>
                <a:lnTo>
                  <a:pt x="8" y="57"/>
                </a:lnTo>
                <a:lnTo>
                  <a:pt x="11" y="57"/>
                </a:lnTo>
                <a:lnTo>
                  <a:pt x="16" y="55"/>
                </a:lnTo>
                <a:lnTo>
                  <a:pt x="26" y="52"/>
                </a:lnTo>
                <a:lnTo>
                  <a:pt x="32" y="49"/>
                </a:lnTo>
                <a:lnTo>
                  <a:pt x="37" y="47"/>
                </a:lnTo>
                <a:lnTo>
                  <a:pt x="42" y="45"/>
                </a:lnTo>
                <a:lnTo>
                  <a:pt x="46" y="44"/>
                </a:lnTo>
                <a:lnTo>
                  <a:pt x="50" y="41"/>
                </a:lnTo>
                <a:lnTo>
                  <a:pt x="54" y="39"/>
                </a:lnTo>
                <a:lnTo>
                  <a:pt x="58" y="36"/>
                </a:lnTo>
                <a:lnTo>
                  <a:pt x="62" y="34"/>
                </a:lnTo>
                <a:lnTo>
                  <a:pt x="69" y="30"/>
                </a:lnTo>
                <a:lnTo>
                  <a:pt x="72" y="27"/>
                </a:lnTo>
                <a:lnTo>
                  <a:pt x="76" y="24"/>
                </a:lnTo>
                <a:lnTo>
                  <a:pt x="79" y="20"/>
                </a:lnTo>
                <a:lnTo>
                  <a:pt x="81" y="17"/>
                </a:lnTo>
                <a:lnTo>
                  <a:pt x="82" y="15"/>
                </a:lnTo>
                <a:lnTo>
                  <a:pt x="83" y="13"/>
                </a:lnTo>
                <a:lnTo>
                  <a:pt x="84" y="9"/>
                </a:lnTo>
                <a:lnTo>
                  <a:pt x="84" y="7"/>
                </a:lnTo>
                <a:lnTo>
                  <a:pt x="84" y="6"/>
                </a:lnTo>
                <a:lnTo>
                  <a:pt x="80" y="3"/>
                </a:lnTo>
                <a:lnTo>
                  <a:pt x="77" y="2"/>
                </a:lnTo>
                <a:lnTo>
                  <a:pt x="74" y="1"/>
                </a:lnTo>
                <a:lnTo>
                  <a:pt x="70" y="0"/>
                </a:lnTo>
                <a:lnTo>
                  <a:pt x="66" y="0"/>
                </a:lnTo>
                <a:lnTo>
                  <a:pt x="61" y="0"/>
                </a:lnTo>
                <a:lnTo>
                  <a:pt x="55" y="0"/>
                </a:lnTo>
                <a:lnTo>
                  <a:pt x="50" y="0"/>
                </a:lnTo>
                <a:lnTo>
                  <a:pt x="45" y="1"/>
                </a:lnTo>
                <a:lnTo>
                  <a:pt x="35" y="3"/>
                </a:lnTo>
                <a:lnTo>
                  <a:pt x="24" y="6"/>
                </a:lnTo>
                <a:lnTo>
                  <a:pt x="20" y="7"/>
                </a:lnTo>
                <a:lnTo>
                  <a:pt x="15" y="7"/>
                </a:lnTo>
                <a:lnTo>
                  <a:pt x="12" y="8"/>
                </a:lnTo>
                <a:lnTo>
                  <a:pt x="8" y="9"/>
                </a:lnTo>
                <a:lnTo>
                  <a:pt x="5" y="11"/>
                </a:lnTo>
                <a:lnTo>
                  <a:pt x="1" y="13"/>
                </a:lnTo>
                <a:lnTo>
                  <a:pt x="0" y="15"/>
                </a:lnTo>
                <a:lnTo>
                  <a:pt x="1" y="16"/>
                </a:lnTo>
                <a:lnTo>
                  <a:pt x="2" y="16"/>
                </a:lnTo>
                <a:lnTo>
                  <a:pt x="4" y="17"/>
                </a:lnTo>
                <a:lnTo>
                  <a:pt x="9" y="17"/>
                </a:lnTo>
                <a:lnTo>
                  <a:pt x="17" y="17"/>
                </a:lnTo>
                <a:lnTo>
                  <a:pt x="22" y="17"/>
                </a:lnTo>
                <a:lnTo>
                  <a:pt x="26" y="16"/>
                </a:lnTo>
                <a:lnTo>
                  <a:pt x="31" y="15"/>
                </a:lnTo>
                <a:lnTo>
                  <a:pt x="37" y="14"/>
                </a:lnTo>
                <a:lnTo>
                  <a:pt x="54" y="11"/>
                </a:lnTo>
                <a:lnTo>
                  <a:pt x="62" y="10"/>
                </a:lnTo>
                <a:lnTo>
                  <a:pt x="70" y="10"/>
                </a:lnTo>
                <a:lnTo>
                  <a:pt x="78" y="9"/>
                </a:lnTo>
                <a:lnTo>
                  <a:pt x="84" y="10"/>
                </a:lnTo>
                <a:lnTo>
                  <a:pt x="88" y="10"/>
                </a:lnTo>
                <a:lnTo>
                  <a:pt x="92" y="11"/>
                </a:lnTo>
                <a:lnTo>
                  <a:pt x="94" y="12"/>
                </a:lnTo>
                <a:lnTo>
                  <a:pt x="95" y="14"/>
                </a:lnTo>
                <a:lnTo>
                  <a:pt x="96" y="15"/>
                </a:lnTo>
                <a:lnTo>
                  <a:pt x="97" y="17"/>
                </a:lnTo>
                <a:lnTo>
                  <a:pt x="98" y="20"/>
                </a:lnTo>
                <a:lnTo>
                  <a:pt x="98" y="24"/>
                </a:lnTo>
                <a:lnTo>
                  <a:pt x="98" y="27"/>
                </a:lnTo>
                <a:lnTo>
                  <a:pt x="98" y="31"/>
                </a:lnTo>
                <a:lnTo>
                  <a:pt x="98" y="35"/>
                </a:lnTo>
                <a:lnTo>
                  <a:pt x="98" y="37"/>
                </a:lnTo>
                <a:lnTo>
                  <a:pt x="99" y="38"/>
                </a:lnTo>
                <a:lnTo>
                  <a:pt x="101" y="41"/>
                </a:lnTo>
                <a:lnTo>
                  <a:pt x="102" y="42"/>
                </a:lnTo>
                <a:lnTo>
                  <a:pt x="103" y="43"/>
                </a:lnTo>
                <a:lnTo>
                  <a:pt x="106" y="44"/>
                </a:lnTo>
                <a:lnTo>
                  <a:pt x="109" y="44"/>
                </a:lnTo>
                <a:lnTo>
                  <a:pt x="113" y="43"/>
                </a:lnTo>
                <a:lnTo>
                  <a:pt x="116" y="42"/>
                </a:lnTo>
                <a:lnTo>
                  <a:pt x="120" y="40"/>
                </a:lnTo>
                <a:lnTo>
                  <a:pt x="124" y="37"/>
                </a:lnTo>
                <a:lnTo>
                  <a:pt x="129" y="33"/>
                </a:lnTo>
                <a:lnTo>
                  <a:pt x="134" y="31"/>
                </a:lnTo>
                <a:lnTo>
                  <a:pt x="139" y="28"/>
                </a:lnTo>
                <a:lnTo>
                  <a:pt x="143" y="26"/>
                </a:lnTo>
                <a:lnTo>
                  <a:pt x="149" y="23"/>
                </a:lnTo>
                <a:lnTo>
                  <a:pt x="155" y="20"/>
                </a:lnTo>
                <a:lnTo>
                  <a:pt x="162" y="16"/>
                </a:lnTo>
                <a:lnTo>
                  <a:pt x="168" y="14"/>
                </a:lnTo>
                <a:lnTo>
                  <a:pt x="173" y="12"/>
                </a:lnTo>
                <a:lnTo>
                  <a:pt x="178" y="11"/>
                </a:lnTo>
                <a:lnTo>
                  <a:pt x="185" y="9"/>
                </a:lnTo>
                <a:lnTo>
                  <a:pt x="188" y="9"/>
                </a:lnTo>
                <a:lnTo>
                  <a:pt x="193" y="10"/>
                </a:lnTo>
                <a:lnTo>
                  <a:pt x="196" y="11"/>
                </a:lnTo>
                <a:lnTo>
                  <a:pt x="202" y="15"/>
                </a:lnTo>
                <a:lnTo>
                  <a:pt x="205" y="17"/>
                </a:lnTo>
                <a:lnTo>
                  <a:pt x="207" y="20"/>
                </a:lnTo>
                <a:lnTo>
                  <a:pt x="208" y="23"/>
                </a:lnTo>
                <a:lnTo>
                  <a:pt x="209" y="25"/>
                </a:lnTo>
                <a:lnTo>
                  <a:pt x="210" y="30"/>
                </a:lnTo>
                <a:lnTo>
                  <a:pt x="213" y="44"/>
                </a:lnTo>
                <a:lnTo>
                  <a:pt x="214" y="49"/>
                </a:lnTo>
                <a:lnTo>
                  <a:pt x="214" y="54"/>
                </a:lnTo>
                <a:lnTo>
                  <a:pt x="215" y="59"/>
                </a:lnTo>
                <a:lnTo>
                  <a:pt x="215" y="63"/>
                </a:lnTo>
                <a:lnTo>
                  <a:pt x="215" y="72"/>
                </a:lnTo>
                <a:lnTo>
                  <a:pt x="215" y="90"/>
                </a:lnTo>
                <a:lnTo>
                  <a:pt x="216" y="95"/>
                </a:lnTo>
                <a:lnTo>
                  <a:pt x="217" y="98"/>
                </a:lnTo>
                <a:lnTo>
                  <a:pt x="218" y="101"/>
                </a:lnTo>
                <a:lnTo>
                  <a:pt x="219" y="104"/>
                </a:lnTo>
                <a:lnTo>
                  <a:pt x="220" y="107"/>
                </a:lnTo>
                <a:lnTo>
                  <a:pt x="222" y="110"/>
                </a:lnTo>
                <a:lnTo>
                  <a:pt x="223" y="113"/>
                </a:lnTo>
                <a:lnTo>
                  <a:pt x="225" y="115"/>
                </a:lnTo>
                <a:lnTo>
                  <a:pt x="229" y="12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9" name="SMARTPenAnnotation103"/>
          <p:cNvSpPr>
            <a:spLocks/>
          </p:cNvSpPr>
          <p:nvPr/>
        </p:nvSpPr>
        <p:spPr bwMode="auto">
          <a:xfrm>
            <a:off x="8123238" y="2794000"/>
            <a:ext cx="390525" cy="901700"/>
          </a:xfrm>
          <a:custGeom>
            <a:avLst/>
            <a:gdLst/>
            <a:ahLst/>
            <a:cxnLst>
              <a:cxn ang="0">
                <a:pos x="51" y="6"/>
              </a:cxn>
              <a:cxn ang="0">
                <a:pos x="55" y="8"/>
              </a:cxn>
              <a:cxn ang="0">
                <a:pos x="65" y="16"/>
              </a:cxn>
              <a:cxn ang="0">
                <a:pos x="92" y="43"/>
              </a:cxn>
              <a:cxn ang="0">
                <a:pos x="107" y="61"/>
              </a:cxn>
              <a:cxn ang="0">
                <a:pos x="130" y="85"/>
              </a:cxn>
              <a:cxn ang="0">
                <a:pos x="149" y="102"/>
              </a:cxn>
              <a:cxn ang="0">
                <a:pos x="159" y="109"/>
              </a:cxn>
              <a:cxn ang="0">
                <a:pos x="183" y="126"/>
              </a:cxn>
              <a:cxn ang="0">
                <a:pos x="196" y="135"/>
              </a:cxn>
              <a:cxn ang="0">
                <a:pos x="207" y="145"/>
              </a:cxn>
              <a:cxn ang="0">
                <a:pos x="219" y="158"/>
              </a:cxn>
              <a:cxn ang="0">
                <a:pos x="235" y="173"/>
              </a:cxn>
              <a:cxn ang="0">
                <a:pos x="241" y="184"/>
              </a:cxn>
              <a:cxn ang="0">
                <a:pos x="245" y="209"/>
              </a:cxn>
              <a:cxn ang="0">
                <a:pos x="236" y="230"/>
              </a:cxn>
              <a:cxn ang="0">
                <a:pos x="226" y="247"/>
              </a:cxn>
              <a:cxn ang="0">
                <a:pos x="212" y="264"/>
              </a:cxn>
              <a:cxn ang="0">
                <a:pos x="195" y="287"/>
              </a:cxn>
              <a:cxn ang="0">
                <a:pos x="185" y="299"/>
              </a:cxn>
              <a:cxn ang="0">
                <a:pos x="173" y="314"/>
              </a:cxn>
              <a:cxn ang="0">
                <a:pos x="160" y="332"/>
              </a:cxn>
              <a:cxn ang="0">
                <a:pos x="152" y="341"/>
              </a:cxn>
              <a:cxn ang="0">
                <a:pos x="134" y="365"/>
              </a:cxn>
              <a:cxn ang="0">
                <a:pos x="105" y="405"/>
              </a:cxn>
              <a:cxn ang="0">
                <a:pos x="88" y="428"/>
              </a:cxn>
              <a:cxn ang="0">
                <a:pos x="77" y="442"/>
              </a:cxn>
              <a:cxn ang="0">
                <a:pos x="65" y="458"/>
              </a:cxn>
              <a:cxn ang="0">
                <a:pos x="50" y="483"/>
              </a:cxn>
              <a:cxn ang="0">
                <a:pos x="24" y="525"/>
              </a:cxn>
              <a:cxn ang="0">
                <a:pos x="14" y="542"/>
              </a:cxn>
              <a:cxn ang="0">
                <a:pos x="6" y="557"/>
              </a:cxn>
            </a:cxnLst>
            <a:rect l="0" t="0" r="r" b="b"/>
            <a:pathLst>
              <a:path w="246" h="568">
                <a:moveTo>
                  <a:pt x="45" y="0"/>
                </a:moveTo>
                <a:lnTo>
                  <a:pt x="51" y="6"/>
                </a:lnTo>
                <a:lnTo>
                  <a:pt x="52" y="7"/>
                </a:lnTo>
                <a:lnTo>
                  <a:pt x="55" y="8"/>
                </a:lnTo>
                <a:lnTo>
                  <a:pt x="59" y="11"/>
                </a:lnTo>
                <a:lnTo>
                  <a:pt x="65" y="16"/>
                </a:lnTo>
                <a:lnTo>
                  <a:pt x="80" y="30"/>
                </a:lnTo>
                <a:lnTo>
                  <a:pt x="92" y="43"/>
                </a:lnTo>
                <a:lnTo>
                  <a:pt x="99" y="52"/>
                </a:lnTo>
                <a:lnTo>
                  <a:pt x="107" y="61"/>
                </a:lnTo>
                <a:lnTo>
                  <a:pt x="112" y="67"/>
                </a:lnTo>
                <a:lnTo>
                  <a:pt x="130" y="85"/>
                </a:lnTo>
                <a:lnTo>
                  <a:pt x="138" y="92"/>
                </a:lnTo>
                <a:lnTo>
                  <a:pt x="149" y="102"/>
                </a:lnTo>
                <a:lnTo>
                  <a:pt x="154" y="106"/>
                </a:lnTo>
                <a:lnTo>
                  <a:pt x="159" y="109"/>
                </a:lnTo>
                <a:lnTo>
                  <a:pt x="175" y="120"/>
                </a:lnTo>
                <a:lnTo>
                  <a:pt x="183" y="126"/>
                </a:lnTo>
                <a:lnTo>
                  <a:pt x="189" y="131"/>
                </a:lnTo>
                <a:lnTo>
                  <a:pt x="196" y="135"/>
                </a:lnTo>
                <a:lnTo>
                  <a:pt x="202" y="140"/>
                </a:lnTo>
                <a:lnTo>
                  <a:pt x="207" y="145"/>
                </a:lnTo>
                <a:lnTo>
                  <a:pt x="215" y="155"/>
                </a:lnTo>
                <a:lnTo>
                  <a:pt x="219" y="158"/>
                </a:lnTo>
                <a:lnTo>
                  <a:pt x="228" y="166"/>
                </a:lnTo>
                <a:lnTo>
                  <a:pt x="235" y="173"/>
                </a:lnTo>
                <a:lnTo>
                  <a:pt x="239" y="178"/>
                </a:lnTo>
                <a:lnTo>
                  <a:pt x="241" y="184"/>
                </a:lnTo>
                <a:lnTo>
                  <a:pt x="245" y="201"/>
                </a:lnTo>
                <a:lnTo>
                  <a:pt x="245" y="209"/>
                </a:lnTo>
                <a:lnTo>
                  <a:pt x="242" y="219"/>
                </a:lnTo>
                <a:lnTo>
                  <a:pt x="236" y="230"/>
                </a:lnTo>
                <a:lnTo>
                  <a:pt x="231" y="239"/>
                </a:lnTo>
                <a:lnTo>
                  <a:pt x="226" y="247"/>
                </a:lnTo>
                <a:lnTo>
                  <a:pt x="220" y="255"/>
                </a:lnTo>
                <a:lnTo>
                  <a:pt x="212" y="264"/>
                </a:lnTo>
                <a:lnTo>
                  <a:pt x="201" y="280"/>
                </a:lnTo>
                <a:lnTo>
                  <a:pt x="195" y="287"/>
                </a:lnTo>
                <a:lnTo>
                  <a:pt x="190" y="293"/>
                </a:lnTo>
                <a:lnTo>
                  <a:pt x="185" y="299"/>
                </a:lnTo>
                <a:lnTo>
                  <a:pt x="181" y="304"/>
                </a:lnTo>
                <a:lnTo>
                  <a:pt x="173" y="314"/>
                </a:lnTo>
                <a:lnTo>
                  <a:pt x="167" y="323"/>
                </a:lnTo>
                <a:lnTo>
                  <a:pt x="160" y="332"/>
                </a:lnTo>
                <a:lnTo>
                  <a:pt x="156" y="337"/>
                </a:lnTo>
                <a:lnTo>
                  <a:pt x="152" y="341"/>
                </a:lnTo>
                <a:lnTo>
                  <a:pt x="146" y="348"/>
                </a:lnTo>
                <a:lnTo>
                  <a:pt x="134" y="365"/>
                </a:lnTo>
                <a:lnTo>
                  <a:pt x="124" y="378"/>
                </a:lnTo>
                <a:lnTo>
                  <a:pt x="105" y="405"/>
                </a:lnTo>
                <a:lnTo>
                  <a:pt x="95" y="418"/>
                </a:lnTo>
                <a:lnTo>
                  <a:pt x="88" y="428"/>
                </a:lnTo>
                <a:lnTo>
                  <a:pt x="82" y="436"/>
                </a:lnTo>
                <a:lnTo>
                  <a:pt x="77" y="442"/>
                </a:lnTo>
                <a:lnTo>
                  <a:pt x="73" y="447"/>
                </a:lnTo>
                <a:lnTo>
                  <a:pt x="65" y="458"/>
                </a:lnTo>
                <a:lnTo>
                  <a:pt x="55" y="476"/>
                </a:lnTo>
                <a:lnTo>
                  <a:pt x="50" y="483"/>
                </a:lnTo>
                <a:lnTo>
                  <a:pt x="39" y="503"/>
                </a:lnTo>
                <a:lnTo>
                  <a:pt x="24" y="525"/>
                </a:lnTo>
                <a:lnTo>
                  <a:pt x="19" y="534"/>
                </a:lnTo>
                <a:lnTo>
                  <a:pt x="14" y="542"/>
                </a:lnTo>
                <a:lnTo>
                  <a:pt x="8" y="554"/>
                </a:lnTo>
                <a:lnTo>
                  <a:pt x="6" y="557"/>
                </a:lnTo>
                <a:lnTo>
                  <a:pt x="0" y="56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0" name="SMARTPenAnnotation104"/>
          <p:cNvSpPr>
            <a:spLocks/>
          </p:cNvSpPr>
          <p:nvPr/>
        </p:nvSpPr>
        <p:spPr bwMode="auto">
          <a:xfrm>
            <a:off x="1014413" y="4208463"/>
            <a:ext cx="4395787" cy="112712"/>
          </a:xfrm>
          <a:custGeom>
            <a:avLst/>
            <a:gdLst/>
            <a:ahLst/>
            <a:cxnLst>
              <a:cxn ang="0">
                <a:pos x="2758" y="2"/>
              </a:cxn>
              <a:cxn ang="0">
                <a:pos x="2744" y="5"/>
              </a:cxn>
              <a:cxn ang="0">
                <a:pos x="2729" y="9"/>
              </a:cxn>
              <a:cxn ang="0">
                <a:pos x="2718" y="12"/>
              </a:cxn>
              <a:cxn ang="0">
                <a:pos x="2711" y="15"/>
              </a:cxn>
              <a:cxn ang="0">
                <a:pos x="2701" y="18"/>
              </a:cxn>
              <a:cxn ang="0">
                <a:pos x="2656" y="28"/>
              </a:cxn>
              <a:cxn ang="0">
                <a:pos x="2553" y="31"/>
              </a:cxn>
              <a:cxn ang="0">
                <a:pos x="2511" y="34"/>
              </a:cxn>
              <a:cxn ang="0">
                <a:pos x="2439" y="39"/>
              </a:cxn>
              <a:cxn ang="0">
                <a:pos x="2379" y="46"/>
              </a:cxn>
              <a:cxn ang="0">
                <a:pos x="2339" y="51"/>
              </a:cxn>
              <a:cxn ang="0">
                <a:pos x="2324" y="54"/>
              </a:cxn>
              <a:cxn ang="0">
                <a:pos x="2311" y="57"/>
              </a:cxn>
              <a:cxn ang="0">
                <a:pos x="2301" y="60"/>
              </a:cxn>
              <a:cxn ang="0">
                <a:pos x="2251" y="64"/>
              </a:cxn>
              <a:cxn ang="0">
                <a:pos x="2166" y="68"/>
              </a:cxn>
              <a:cxn ang="0">
                <a:pos x="2095" y="67"/>
              </a:cxn>
              <a:cxn ang="0">
                <a:pos x="1996" y="64"/>
              </a:cxn>
              <a:cxn ang="0">
                <a:pos x="1938" y="60"/>
              </a:cxn>
              <a:cxn ang="0">
                <a:pos x="1919" y="58"/>
              </a:cxn>
              <a:cxn ang="0">
                <a:pos x="1881" y="54"/>
              </a:cxn>
              <a:cxn ang="0">
                <a:pos x="1851" y="51"/>
              </a:cxn>
              <a:cxn ang="0">
                <a:pos x="1787" y="52"/>
              </a:cxn>
              <a:cxn ang="0">
                <a:pos x="1733" y="57"/>
              </a:cxn>
              <a:cxn ang="0">
                <a:pos x="1706" y="60"/>
              </a:cxn>
              <a:cxn ang="0">
                <a:pos x="1461" y="63"/>
              </a:cxn>
              <a:cxn ang="0">
                <a:pos x="1423" y="66"/>
              </a:cxn>
              <a:cxn ang="0">
                <a:pos x="1277" y="67"/>
              </a:cxn>
              <a:cxn ang="0">
                <a:pos x="1184" y="64"/>
              </a:cxn>
              <a:cxn ang="0">
                <a:pos x="1018" y="59"/>
              </a:cxn>
              <a:cxn ang="0">
                <a:pos x="956" y="55"/>
              </a:cxn>
              <a:cxn ang="0">
                <a:pos x="733" y="53"/>
              </a:cxn>
              <a:cxn ang="0">
                <a:pos x="539" y="47"/>
              </a:cxn>
              <a:cxn ang="0">
                <a:pos x="285" y="49"/>
              </a:cxn>
              <a:cxn ang="0">
                <a:pos x="125" y="57"/>
              </a:cxn>
              <a:cxn ang="0">
                <a:pos x="44" y="62"/>
              </a:cxn>
              <a:cxn ang="0">
                <a:pos x="0" y="67"/>
              </a:cxn>
            </a:cxnLst>
            <a:rect l="0" t="0" r="r" b="b"/>
            <a:pathLst>
              <a:path w="2769" h="71">
                <a:moveTo>
                  <a:pt x="2768" y="0"/>
                </a:moveTo>
                <a:lnTo>
                  <a:pt x="2758" y="2"/>
                </a:lnTo>
                <a:lnTo>
                  <a:pt x="2750" y="3"/>
                </a:lnTo>
                <a:lnTo>
                  <a:pt x="2744" y="5"/>
                </a:lnTo>
                <a:lnTo>
                  <a:pt x="2739" y="7"/>
                </a:lnTo>
                <a:lnTo>
                  <a:pt x="2729" y="9"/>
                </a:lnTo>
                <a:lnTo>
                  <a:pt x="2722" y="11"/>
                </a:lnTo>
                <a:lnTo>
                  <a:pt x="2718" y="12"/>
                </a:lnTo>
                <a:lnTo>
                  <a:pt x="2714" y="13"/>
                </a:lnTo>
                <a:lnTo>
                  <a:pt x="2711" y="15"/>
                </a:lnTo>
                <a:lnTo>
                  <a:pt x="2706" y="16"/>
                </a:lnTo>
                <a:lnTo>
                  <a:pt x="2701" y="18"/>
                </a:lnTo>
                <a:lnTo>
                  <a:pt x="2667" y="26"/>
                </a:lnTo>
                <a:lnTo>
                  <a:pt x="2656" y="28"/>
                </a:lnTo>
                <a:lnTo>
                  <a:pt x="2635" y="29"/>
                </a:lnTo>
                <a:lnTo>
                  <a:pt x="2553" y="31"/>
                </a:lnTo>
                <a:lnTo>
                  <a:pt x="2530" y="32"/>
                </a:lnTo>
                <a:lnTo>
                  <a:pt x="2511" y="34"/>
                </a:lnTo>
                <a:lnTo>
                  <a:pt x="2482" y="36"/>
                </a:lnTo>
                <a:lnTo>
                  <a:pt x="2439" y="39"/>
                </a:lnTo>
                <a:lnTo>
                  <a:pt x="2422" y="41"/>
                </a:lnTo>
                <a:lnTo>
                  <a:pt x="2379" y="46"/>
                </a:lnTo>
                <a:lnTo>
                  <a:pt x="2355" y="49"/>
                </a:lnTo>
                <a:lnTo>
                  <a:pt x="2339" y="51"/>
                </a:lnTo>
                <a:lnTo>
                  <a:pt x="2331" y="52"/>
                </a:lnTo>
                <a:lnTo>
                  <a:pt x="2324" y="54"/>
                </a:lnTo>
                <a:lnTo>
                  <a:pt x="2317" y="55"/>
                </a:lnTo>
                <a:lnTo>
                  <a:pt x="2311" y="57"/>
                </a:lnTo>
                <a:lnTo>
                  <a:pt x="2306" y="58"/>
                </a:lnTo>
                <a:lnTo>
                  <a:pt x="2301" y="60"/>
                </a:lnTo>
                <a:lnTo>
                  <a:pt x="2288" y="61"/>
                </a:lnTo>
                <a:lnTo>
                  <a:pt x="2251" y="64"/>
                </a:lnTo>
                <a:lnTo>
                  <a:pt x="2214" y="66"/>
                </a:lnTo>
                <a:lnTo>
                  <a:pt x="2166" y="68"/>
                </a:lnTo>
                <a:lnTo>
                  <a:pt x="2154" y="70"/>
                </a:lnTo>
                <a:lnTo>
                  <a:pt x="2095" y="67"/>
                </a:lnTo>
                <a:lnTo>
                  <a:pt x="2024" y="66"/>
                </a:lnTo>
                <a:lnTo>
                  <a:pt x="1996" y="64"/>
                </a:lnTo>
                <a:lnTo>
                  <a:pt x="1967" y="62"/>
                </a:lnTo>
                <a:lnTo>
                  <a:pt x="1938" y="60"/>
                </a:lnTo>
                <a:lnTo>
                  <a:pt x="1927" y="59"/>
                </a:lnTo>
                <a:lnTo>
                  <a:pt x="1919" y="58"/>
                </a:lnTo>
                <a:lnTo>
                  <a:pt x="1912" y="56"/>
                </a:lnTo>
                <a:lnTo>
                  <a:pt x="1881" y="54"/>
                </a:lnTo>
                <a:lnTo>
                  <a:pt x="1865" y="53"/>
                </a:lnTo>
                <a:lnTo>
                  <a:pt x="1851" y="51"/>
                </a:lnTo>
                <a:lnTo>
                  <a:pt x="1809" y="50"/>
                </a:lnTo>
                <a:lnTo>
                  <a:pt x="1787" y="52"/>
                </a:lnTo>
                <a:lnTo>
                  <a:pt x="1755" y="54"/>
                </a:lnTo>
                <a:lnTo>
                  <a:pt x="1733" y="57"/>
                </a:lnTo>
                <a:lnTo>
                  <a:pt x="1716" y="58"/>
                </a:lnTo>
                <a:lnTo>
                  <a:pt x="1706" y="60"/>
                </a:lnTo>
                <a:lnTo>
                  <a:pt x="1675" y="62"/>
                </a:lnTo>
                <a:lnTo>
                  <a:pt x="1461" y="63"/>
                </a:lnTo>
                <a:lnTo>
                  <a:pt x="1441" y="64"/>
                </a:lnTo>
                <a:lnTo>
                  <a:pt x="1423" y="66"/>
                </a:lnTo>
                <a:lnTo>
                  <a:pt x="1348" y="67"/>
                </a:lnTo>
                <a:lnTo>
                  <a:pt x="1277" y="67"/>
                </a:lnTo>
                <a:lnTo>
                  <a:pt x="1230" y="66"/>
                </a:lnTo>
                <a:lnTo>
                  <a:pt x="1184" y="64"/>
                </a:lnTo>
                <a:lnTo>
                  <a:pt x="1112" y="62"/>
                </a:lnTo>
                <a:lnTo>
                  <a:pt x="1018" y="59"/>
                </a:lnTo>
                <a:lnTo>
                  <a:pt x="974" y="57"/>
                </a:lnTo>
                <a:lnTo>
                  <a:pt x="956" y="55"/>
                </a:lnTo>
                <a:lnTo>
                  <a:pt x="878" y="54"/>
                </a:lnTo>
                <a:lnTo>
                  <a:pt x="733" y="53"/>
                </a:lnTo>
                <a:lnTo>
                  <a:pt x="590" y="49"/>
                </a:lnTo>
                <a:lnTo>
                  <a:pt x="539" y="47"/>
                </a:lnTo>
                <a:lnTo>
                  <a:pt x="463" y="47"/>
                </a:lnTo>
                <a:lnTo>
                  <a:pt x="285" y="49"/>
                </a:lnTo>
                <a:lnTo>
                  <a:pt x="177" y="54"/>
                </a:lnTo>
                <a:lnTo>
                  <a:pt x="125" y="57"/>
                </a:lnTo>
                <a:lnTo>
                  <a:pt x="75" y="61"/>
                </a:lnTo>
                <a:lnTo>
                  <a:pt x="44" y="62"/>
                </a:lnTo>
                <a:lnTo>
                  <a:pt x="36" y="63"/>
                </a:lnTo>
                <a:lnTo>
                  <a:pt x="0" y="6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1" name="SMARTPenAnnotation105"/>
          <p:cNvSpPr>
            <a:spLocks/>
          </p:cNvSpPr>
          <p:nvPr/>
        </p:nvSpPr>
        <p:spPr bwMode="auto">
          <a:xfrm>
            <a:off x="2857500" y="4622800"/>
            <a:ext cx="2624138" cy="136525"/>
          </a:xfrm>
          <a:custGeom>
            <a:avLst/>
            <a:gdLst/>
            <a:ahLst/>
            <a:cxnLst>
              <a:cxn ang="0">
                <a:pos x="1652" y="0"/>
              </a:cxn>
              <a:cxn ang="0">
                <a:pos x="1592" y="0"/>
              </a:cxn>
              <a:cxn ang="0">
                <a:pos x="1551" y="2"/>
              </a:cxn>
              <a:cxn ang="0">
                <a:pos x="1504" y="6"/>
              </a:cxn>
              <a:cxn ang="0">
                <a:pos x="1452" y="8"/>
              </a:cxn>
              <a:cxn ang="0">
                <a:pos x="1402" y="8"/>
              </a:cxn>
              <a:cxn ang="0">
                <a:pos x="1336" y="8"/>
              </a:cxn>
              <a:cxn ang="0">
                <a:pos x="1294" y="11"/>
              </a:cxn>
              <a:cxn ang="0">
                <a:pos x="1218" y="15"/>
              </a:cxn>
              <a:cxn ang="0">
                <a:pos x="1195" y="18"/>
              </a:cxn>
              <a:cxn ang="0">
                <a:pos x="1179" y="20"/>
              </a:cxn>
              <a:cxn ang="0">
                <a:pos x="1154" y="22"/>
              </a:cxn>
              <a:cxn ang="0">
                <a:pos x="1123" y="27"/>
              </a:cxn>
              <a:cxn ang="0">
                <a:pos x="1095" y="29"/>
              </a:cxn>
              <a:cxn ang="0">
                <a:pos x="1044" y="30"/>
              </a:cxn>
              <a:cxn ang="0">
                <a:pos x="1003" y="31"/>
              </a:cxn>
              <a:cxn ang="0">
                <a:pos x="973" y="33"/>
              </a:cxn>
              <a:cxn ang="0">
                <a:pos x="950" y="36"/>
              </a:cxn>
              <a:cxn ang="0">
                <a:pos x="939" y="37"/>
              </a:cxn>
              <a:cxn ang="0">
                <a:pos x="921" y="39"/>
              </a:cxn>
              <a:cxn ang="0">
                <a:pos x="872" y="42"/>
              </a:cxn>
              <a:cxn ang="0">
                <a:pos x="833" y="43"/>
              </a:cxn>
              <a:cxn ang="0">
                <a:pos x="676" y="49"/>
              </a:cxn>
              <a:cxn ang="0">
                <a:pos x="626" y="49"/>
              </a:cxn>
              <a:cxn ang="0">
                <a:pos x="594" y="51"/>
              </a:cxn>
              <a:cxn ang="0">
                <a:pos x="572" y="54"/>
              </a:cxn>
              <a:cxn ang="0">
                <a:pos x="552" y="56"/>
              </a:cxn>
              <a:cxn ang="0">
                <a:pos x="489" y="61"/>
              </a:cxn>
              <a:cxn ang="0">
                <a:pos x="453" y="64"/>
              </a:cxn>
              <a:cxn ang="0">
                <a:pos x="434" y="66"/>
              </a:cxn>
              <a:cxn ang="0">
                <a:pos x="426" y="67"/>
              </a:cxn>
              <a:cxn ang="0">
                <a:pos x="413" y="70"/>
              </a:cxn>
              <a:cxn ang="0">
                <a:pos x="368" y="71"/>
              </a:cxn>
              <a:cxn ang="0">
                <a:pos x="269" y="71"/>
              </a:cxn>
              <a:cxn ang="0">
                <a:pos x="234" y="73"/>
              </a:cxn>
              <a:cxn ang="0">
                <a:pos x="196" y="74"/>
              </a:cxn>
              <a:cxn ang="0">
                <a:pos x="113" y="72"/>
              </a:cxn>
              <a:cxn ang="0">
                <a:pos x="59" y="72"/>
              </a:cxn>
              <a:cxn ang="0">
                <a:pos x="41" y="74"/>
              </a:cxn>
              <a:cxn ang="0">
                <a:pos x="30" y="76"/>
              </a:cxn>
              <a:cxn ang="0">
                <a:pos x="23" y="78"/>
              </a:cxn>
              <a:cxn ang="0">
                <a:pos x="17" y="80"/>
              </a:cxn>
              <a:cxn ang="0">
                <a:pos x="0" y="85"/>
              </a:cxn>
            </a:cxnLst>
            <a:rect l="0" t="0" r="r" b="b"/>
            <a:pathLst>
              <a:path w="1653" h="86">
                <a:moveTo>
                  <a:pt x="1652" y="0"/>
                </a:moveTo>
                <a:lnTo>
                  <a:pt x="1592" y="0"/>
                </a:lnTo>
                <a:lnTo>
                  <a:pt x="1551" y="2"/>
                </a:lnTo>
                <a:lnTo>
                  <a:pt x="1504" y="6"/>
                </a:lnTo>
                <a:lnTo>
                  <a:pt x="1452" y="8"/>
                </a:lnTo>
                <a:lnTo>
                  <a:pt x="1402" y="8"/>
                </a:lnTo>
                <a:lnTo>
                  <a:pt x="1336" y="8"/>
                </a:lnTo>
                <a:lnTo>
                  <a:pt x="1294" y="11"/>
                </a:lnTo>
                <a:lnTo>
                  <a:pt x="1218" y="15"/>
                </a:lnTo>
                <a:lnTo>
                  <a:pt x="1195" y="18"/>
                </a:lnTo>
                <a:lnTo>
                  <a:pt x="1179" y="20"/>
                </a:lnTo>
                <a:lnTo>
                  <a:pt x="1154" y="22"/>
                </a:lnTo>
                <a:lnTo>
                  <a:pt x="1123" y="27"/>
                </a:lnTo>
                <a:lnTo>
                  <a:pt x="1095" y="29"/>
                </a:lnTo>
                <a:lnTo>
                  <a:pt x="1044" y="30"/>
                </a:lnTo>
                <a:lnTo>
                  <a:pt x="1003" y="31"/>
                </a:lnTo>
                <a:lnTo>
                  <a:pt x="973" y="33"/>
                </a:lnTo>
                <a:lnTo>
                  <a:pt x="950" y="36"/>
                </a:lnTo>
                <a:lnTo>
                  <a:pt x="939" y="37"/>
                </a:lnTo>
                <a:lnTo>
                  <a:pt x="921" y="39"/>
                </a:lnTo>
                <a:lnTo>
                  <a:pt x="872" y="42"/>
                </a:lnTo>
                <a:lnTo>
                  <a:pt x="833" y="43"/>
                </a:lnTo>
                <a:lnTo>
                  <a:pt x="676" y="49"/>
                </a:lnTo>
                <a:lnTo>
                  <a:pt x="626" y="49"/>
                </a:lnTo>
                <a:lnTo>
                  <a:pt x="594" y="51"/>
                </a:lnTo>
                <a:lnTo>
                  <a:pt x="572" y="54"/>
                </a:lnTo>
                <a:lnTo>
                  <a:pt x="552" y="56"/>
                </a:lnTo>
                <a:lnTo>
                  <a:pt x="489" y="61"/>
                </a:lnTo>
                <a:lnTo>
                  <a:pt x="453" y="64"/>
                </a:lnTo>
                <a:lnTo>
                  <a:pt x="434" y="66"/>
                </a:lnTo>
                <a:lnTo>
                  <a:pt x="426" y="67"/>
                </a:lnTo>
                <a:lnTo>
                  <a:pt x="413" y="70"/>
                </a:lnTo>
                <a:lnTo>
                  <a:pt x="368" y="71"/>
                </a:lnTo>
                <a:lnTo>
                  <a:pt x="269" y="71"/>
                </a:lnTo>
                <a:lnTo>
                  <a:pt x="234" y="73"/>
                </a:lnTo>
                <a:lnTo>
                  <a:pt x="196" y="74"/>
                </a:lnTo>
                <a:lnTo>
                  <a:pt x="113" y="72"/>
                </a:lnTo>
                <a:lnTo>
                  <a:pt x="59" y="72"/>
                </a:lnTo>
                <a:lnTo>
                  <a:pt x="41" y="74"/>
                </a:lnTo>
                <a:lnTo>
                  <a:pt x="30" y="76"/>
                </a:lnTo>
                <a:lnTo>
                  <a:pt x="23" y="78"/>
                </a:lnTo>
                <a:lnTo>
                  <a:pt x="17" y="80"/>
                </a:lnTo>
                <a:lnTo>
                  <a:pt x="0" y="85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2" name="SMARTPenAnnotation106"/>
          <p:cNvSpPr>
            <a:spLocks/>
          </p:cNvSpPr>
          <p:nvPr/>
        </p:nvSpPr>
        <p:spPr bwMode="auto">
          <a:xfrm>
            <a:off x="5929313" y="4559300"/>
            <a:ext cx="2273300" cy="100013"/>
          </a:xfrm>
          <a:custGeom>
            <a:avLst/>
            <a:gdLst/>
            <a:ahLst/>
            <a:cxnLst>
              <a:cxn ang="0">
                <a:pos x="7" y="57"/>
              </a:cxn>
              <a:cxn ang="0">
                <a:pos x="14" y="54"/>
              </a:cxn>
              <a:cxn ang="0">
                <a:pos x="24" y="52"/>
              </a:cxn>
              <a:cxn ang="0">
                <a:pos x="45" y="48"/>
              </a:cxn>
              <a:cxn ang="0">
                <a:pos x="87" y="42"/>
              </a:cxn>
              <a:cxn ang="0">
                <a:pos x="101" y="39"/>
              </a:cxn>
              <a:cxn ang="0">
                <a:pos x="115" y="36"/>
              </a:cxn>
              <a:cxn ang="0">
                <a:pos x="148" y="30"/>
              </a:cxn>
              <a:cxn ang="0">
                <a:pos x="163" y="27"/>
              </a:cxn>
              <a:cxn ang="0">
                <a:pos x="176" y="23"/>
              </a:cxn>
              <a:cxn ang="0">
                <a:pos x="191" y="20"/>
              </a:cxn>
              <a:cxn ang="0">
                <a:pos x="215" y="17"/>
              </a:cxn>
              <a:cxn ang="0">
                <a:pos x="224" y="15"/>
              </a:cxn>
              <a:cxn ang="0">
                <a:pos x="289" y="6"/>
              </a:cxn>
              <a:cxn ang="0">
                <a:pos x="319" y="4"/>
              </a:cxn>
              <a:cxn ang="0">
                <a:pos x="357" y="1"/>
              </a:cxn>
              <a:cxn ang="0">
                <a:pos x="489" y="1"/>
              </a:cxn>
              <a:cxn ang="0">
                <a:pos x="638" y="3"/>
              </a:cxn>
              <a:cxn ang="0">
                <a:pos x="774" y="0"/>
              </a:cxn>
              <a:cxn ang="0">
                <a:pos x="837" y="3"/>
              </a:cxn>
              <a:cxn ang="0">
                <a:pos x="885" y="7"/>
              </a:cxn>
              <a:cxn ang="0">
                <a:pos x="905" y="10"/>
              </a:cxn>
              <a:cxn ang="0">
                <a:pos x="939" y="14"/>
              </a:cxn>
              <a:cxn ang="0">
                <a:pos x="980" y="20"/>
              </a:cxn>
              <a:cxn ang="0">
                <a:pos x="1001" y="25"/>
              </a:cxn>
              <a:cxn ang="0">
                <a:pos x="1026" y="29"/>
              </a:cxn>
              <a:cxn ang="0">
                <a:pos x="1062" y="32"/>
              </a:cxn>
              <a:cxn ang="0">
                <a:pos x="1116" y="35"/>
              </a:cxn>
              <a:cxn ang="0">
                <a:pos x="1255" y="34"/>
              </a:cxn>
              <a:cxn ang="0">
                <a:pos x="1272" y="31"/>
              </a:cxn>
              <a:cxn ang="0">
                <a:pos x="1341" y="27"/>
              </a:cxn>
              <a:cxn ang="0">
                <a:pos x="1407" y="29"/>
              </a:cxn>
            </a:cxnLst>
            <a:rect l="0" t="0" r="r" b="b"/>
            <a:pathLst>
              <a:path w="1432" h="63">
                <a:moveTo>
                  <a:pt x="0" y="62"/>
                </a:moveTo>
                <a:lnTo>
                  <a:pt x="7" y="57"/>
                </a:lnTo>
                <a:lnTo>
                  <a:pt x="10" y="56"/>
                </a:lnTo>
                <a:lnTo>
                  <a:pt x="14" y="54"/>
                </a:lnTo>
                <a:lnTo>
                  <a:pt x="21" y="53"/>
                </a:lnTo>
                <a:lnTo>
                  <a:pt x="24" y="52"/>
                </a:lnTo>
                <a:lnTo>
                  <a:pt x="29" y="50"/>
                </a:lnTo>
                <a:lnTo>
                  <a:pt x="45" y="48"/>
                </a:lnTo>
                <a:lnTo>
                  <a:pt x="67" y="45"/>
                </a:lnTo>
                <a:lnTo>
                  <a:pt x="87" y="42"/>
                </a:lnTo>
                <a:lnTo>
                  <a:pt x="95" y="41"/>
                </a:lnTo>
                <a:lnTo>
                  <a:pt x="101" y="39"/>
                </a:lnTo>
                <a:lnTo>
                  <a:pt x="107" y="38"/>
                </a:lnTo>
                <a:lnTo>
                  <a:pt x="115" y="36"/>
                </a:lnTo>
                <a:lnTo>
                  <a:pt x="126" y="35"/>
                </a:lnTo>
                <a:lnTo>
                  <a:pt x="148" y="30"/>
                </a:lnTo>
                <a:lnTo>
                  <a:pt x="156" y="28"/>
                </a:lnTo>
                <a:lnTo>
                  <a:pt x="163" y="27"/>
                </a:lnTo>
                <a:lnTo>
                  <a:pt x="169" y="25"/>
                </a:lnTo>
                <a:lnTo>
                  <a:pt x="176" y="23"/>
                </a:lnTo>
                <a:lnTo>
                  <a:pt x="183" y="22"/>
                </a:lnTo>
                <a:lnTo>
                  <a:pt x="191" y="20"/>
                </a:lnTo>
                <a:lnTo>
                  <a:pt x="204" y="18"/>
                </a:lnTo>
                <a:lnTo>
                  <a:pt x="215" y="17"/>
                </a:lnTo>
                <a:lnTo>
                  <a:pt x="220" y="16"/>
                </a:lnTo>
                <a:lnTo>
                  <a:pt x="224" y="15"/>
                </a:lnTo>
                <a:lnTo>
                  <a:pt x="233" y="14"/>
                </a:lnTo>
                <a:lnTo>
                  <a:pt x="289" y="6"/>
                </a:lnTo>
                <a:lnTo>
                  <a:pt x="305" y="5"/>
                </a:lnTo>
                <a:lnTo>
                  <a:pt x="319" y="4"/>
                </a:lnTo>
                <a:lnTo>
                  <a:pt x="337" y="1"/>
                </a:lnTo>
                <a:lnTo>
                  <a:pt x="357" y="1"/>
                </a:lnTo>
                <a:lnTo>
                  <a:pt x="417" y="0"/>
                </a:lnTo>
                <a:lnTo>
                  <a:pt x="489" y="1"/>
                </a:lnTo>
                <a:lnTo>
                  <a:pt x="601" y="3"/>
                </a:lnTo>
                <a:lnTo>
                  <a:pt x="638" y="3"/>
                </a:lnTo>
                <a:lnTo>
                  <a:pt x="701" y="2"/>
                </a:lnTo>
                <a:lnTo>
                  <a:pt x="774" y="0"/>
                </a:lnTo>
                <a:lnTo>
                  <a:pt x="817" y="1"/>
                </a:lnTo>
                <a:lnTo>
                  <a:pt x="837" y="3"/>
                </a:lnTo>
                <a:lnTo>
                  <a:pt x="859" y="5"/>
                </a:lnTo>
                <a:lnTo>
                  <a:pt x="885" y="7"/>
                </a:lnTo>
                <a:lnTo>
                  <a:pt x="899" y="9"/>
                </a:lnTo>
                <a:lnTo>
                  <a:pt x="905" y="10"/>
                </a:lnTo>
                <a:lnTo>
                  <a:pt x="933" y="13"/>
                </a:lnTo>
                <a:lnTo>
                  <a:pt x="939" y="14"/>
                </a:lnTo>
                <a:lnTo>
                  <a:pt x="946" y="15"/>
                </a:lnTo>
                <a:lnTo>
                  <a:pt x="980" y="20"/>
                </a:lnTo>
                <a:lnTo>
                  <a:pt x="987" y="22"/>
                </a:lnTo>
                <a:lnTo>
                  <a:pt x="1001" y="25"/>
                </a:lnTo>
                <a:lnTo>
                  <a:pt x="1013" y="28"/>
                </a:lnTo>
                <a:lnTo>
                  <a:pt x="1026" y="29"/>
                </a:lnTo>
                <a:lnTo>
                  <a:pt x="1056" y="31"/>
                </a:lnTo>
                <a:lnTo>
                  <a:pt x="1062" y="32"/>
                </a:lnTo>
                <a:lnTo>
                  <a:pt x="1075" y="34"/>
                </a:lnTo>
                <a:lnTo>
                  <a:pt x="1116" y="35"/>
                </a:lnTo>
                <a:lnTo>
                  <a:pt x="1239" y="35"/>
                </a:lnTo>
                <a:lnTo>
                  <a:pt x="1255" y="34"/>
                </a:lnTo>
                <a:lnTo>
                  <a:pt x="1261" y="33"/>
                </a:lnTo>
                <a:lnTo>
                  <a:pt x="1272" y="31"/>
                </a:lnTo>
                <a:lnTo>
                  <a:pt x="1303" y="29"/>
                </a:lnTo>
                <a:lnTo>
                  <a:pt x="1341" y="27"/>
                </a:lnTo>
                <a:lnTo>
                  <a:pt x="1381" y="27"/>
                </a:lnTo>
                <a:lnTo>
                  <a:pt x="1407" y="29"/>
                </a:lnTo>
                <a:lnTo>
                  <a:pt x="1431" y="31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3" name="SMARTPenAnnotation107"/>
          <p:cNvSpPr>
            <a:spLocks/>
          </p:cNvSpPr>
          <p:nvPr/>
        </p:nvSpPr>
        <p:spPr bwMode="auto">
          <a:xfrm>
            <a:off x="700088" y="4953000"/>
            <a:ext cx="4073525" cy="127000"/>
          </a:xfrm>
          <a:custGeom>
            <a:avLst/>
            <a:gdLst/>
            <a:ahLst/>
            <a:cxnLst>
              <a:cxn ang="0">
                <a:pos x="2538" y="15"/>
              </a:cxn>
              <a:cxn ang="0">
                <a:pos x="2514" y="10"/>
              </a:cxn>
              <a:cxn ang="0">
                <a:pos x="2475" y="7"/>
              </a:cxn>
              <a:cxn ang="0">
                <a:pos x="2431" y="2"/>
              </a:cxn>
              <a:cxn ang="0">
                <a:pos x="2297" y="2"/>
              </a:cxn>
              <a:cxn ang="0">
                <a:pos x="2201" y="12"/>
              </a:cxn>
              <a:cxn ang="0">
                <a:pos x="2164" y="16"/>
              </a:cxn>
              <a:cxn ang="0">
                <a:pos x="2123" y="22"/>
              </a:cxn>
              <a:cxn ang="0">
                <a:pos x="2025" y="30"/>
              </a:cxn>
              <a:cxn ang="0">
                <a:pos x="1923" y="34"/>
              </a:cxn>
              <a:cxn ang="0">
                <a:pos x="1841" y="37"/>
              </a:cxn>
              <a:cxn ang="0">
                <a:pos x="1811" y="41"/>
              </a:cxn>
              <a:cxn ang="0">
                <a:pos x="1786" y="45"/>
              </a:cxn>
              <a:cxn ang="0">
                <a:pos x="1756" y="49"/>
              </a:cxn>
              <a:cxn ang="0">
                <a:pos x="1729" y="52"/>
              </a:cxn>
              <a:cxn ang="0">
                <a:pos x="1688" y="57"/>
              </a:cxn>
              <a:cxn ang="0">
                <a:pos x="1636" y="61"/>
              </a:cxn>
              <a:cxn ang="0">
                <a:pos x="1555" y="65"/>
              </a:cxn>
              <a:cxn ang="0">
                <a:pos x="1299" y="75"/>
              </a:cxn>
              <a:cxn ang="0">
                <a:pos x="1203" y="79"/>
              </a:cxn>
              <a:cxn ang="0">
                <a:pos x="1110" y="76"/>
              </a:cxn>
              <a:cxn ang="0">
                <a:pos x="1011" y="68"/>
              </a:cxn>
              <a:cxn ang="0">
                <a:pos x="931" y="62"/>
              </a:cxn>
              <a:cxn ang="0">
                <a:pos x="842" y="55"/>
              </a:cxn>
              <a:cxn ang="0">
                <a:pos x="770" y="51"/>
              </a:cxn>
              <a:cxn ang="0">
                <a:pos x="703" y="47"/>
              </a:cxn>
              <a:cxn ang="0">
                <a:pos x="642" y="42"/>
              </a:cxn>
              <a:cxn ang="0">
                <a:pos x="587" y="38"/>
              </a:cxn>
              <a:cxn ang="0">
                <a:pos x="519" y="33"/>
              </a:cxn>
              <a:cxn ang="0">
                <a:pos x="352" y="30"/>
              </a:cxn>
              <a:cxn ang="0">
                <a:pos x="205" y="34"/>
              </a:cxn>
              <a:cxn ang="0">
                <a:pos x="59" y="36"/>
              </a:cxn>
              <a:cxn ang="0">
                <a:pos x="43" y="38"/>
              </a:cxn>
              <a:cxn ang="0">
                <a:pos x="36" y="41"/>
              </a:cxn>
              <a:cxn ang="0">
                <a:pos x="30" y="46"/>
              </a:cxn>
              <a:cxn ang="0">
                <a:pos x="22" y="49"/>
              </a:cxn>
              <a:cxn ang="0">
                <a:pos x="16" y="54"/>
              </a:cxn>
            </a:cxnLst>
            <a:rect l="0" t="0" r="r" b="b"/>
            <a:pathLst>
              <a:path w="2566" h="80">
                <a:moveTo>
                  <a:pt x="2565" y="17"/>
                </a:moveTo>
                <a:lnTo>
                  <a:pt x="2538" y="15"/>
                </a:lnTo>
                <a:lnTo>
                  <a:pt x="2526" y="13"/>
                </a:lnTo>
                <a:lnTo>
                  <a:pt x="2514" y="10"/>
                </a:lnTo>
                <a:lnTo>
                  <a:pt x="2489" y="8"/>
                </a:lnTo>
                <a:lnTo>
                  <a:pt x="2475" y="7"/>
                </a:lnTo>
                <a:lnTo>
                  <a:pt x="2457" y="4"/>
                </a:lnTo>
                <a:lnTo>
                  <a:pt x="2431" y="2"/>
                </a:lnTo>
                <a:lnTo>
                  <a:pt x="2377" y="0"/>
                </a:lnTo>
                <a:lnTo>
                  <a:pt x="2297" y="2"/>
                </a:lnTo>
                <a:lnTo>
                  <a:pt x="2260" y="4"/>
                </a:lnTo>
                <a:lnTo>
                  <a:pt x="2201" y="12"/>
                </a:lnTo>
                <a:lnTo>
                  <a:pt x="2177" y="15"/>
                </a:lnTo>
                <a:lnTo>
                  <a:pt x="2164" y="16"/>
                </a:lnTo>
                <a:lnTo>
                  <a:pt x="2136" y="21"/>
                </a:lnTo>
                <a:lnTo>
                  <a:pt x="2123" y="22"/>
                </a:lnTo>
                <a:lnTo>
                  <a:pt x="2051" y="28"/>
                </a:lnTo>
                <a:lnTo>
                  <a:pt x="2025" y="30"/>
                </a:lnTo>
                <a:lnTo>
                  <a:pt x="1990" y="33"/>
                </a:lnTo>
                <a:lnTo>
                  <a:pt x="1923" y="34"/>
                </a:lnTo>
                <a:lnTo>
                  <a:pt x="1856" y="36"/>
                </a:lnTo>
                <a:lnTo>
                  <a:pt x="1841" y="37"/>
                </a:lnTo>
                <a:lnTo>
                  <a:pt x="1826" y="39"/>
                </a:lnTo>
                <a:lnTo>
                  <a:pt x="1811" y="41"/>
                </a:lnTo>
                <a:lnTo>
                  <a:pt x="1797" y="43"/>
                </a:lnTo>
                <a:lnTo>
                  <a:pt x="1786" y="45"/>
                </a:lnTo>
                <a:lnTo>
                  <a:pt x="1770" y="47"/>
                </a:lnTo>
                <a:lnTo>
                  <a:pt x="1756" y="49"/>
                </a:lnTo>
                <a:lnTo>
                  <a:pt x="1744" y="51"/>
                </a:lnTo>
                <a:lnTo>
                  <a:pt x="1729" y="52"/>
                </a:lnTo>
                <a:lnTo>
                  <a:pt x="1719" y="55"/>
                </a:lnTo>
                <a:lnTo>
                  <a:pt x="1688" y="57"/>
                </a:lnTo>
                <a:lnTo>
                  <a:pt x="1669" y="58"/>
                </a:lnTo>
                <a:lnTo>
                  <a:pt x="1636" y="61"/>
                </a:lnTo>
                <a:lnTo>
                  <a:pt x="1597" y="63"/>
                </a:lnTo>
                <a:lnTo>
                  <a:pt x="1555" y="65"/>
                </a:lnTo>
                <a:lnTo>
                  <a:pt x="1362" y="74"/>
                </a:lnTo>
                <a:lnTo>
                  <a:pt x="1299" y="75"/>
                </a:lnTo>
                <a:lnTo>
                  <a:pt x="1258" y="77"/>
                </a:lnTo>
                <a:lnTo>
                  <a:pt x="1203" y="79"/>
                </a:lnTo>
                <a:lnTo>
                  <a:pt x="1135" y="78"/>
                </a:lnTo>
                <a:lnTo>
                  <a:pt x="1110" y="76"/>
                </a:lnTo>
                <a:lnTo>
                  <a:pt x="1086" y="73"/>
                </a:lnTo>
                <a:lnTo>
                  <a:pt x="1011" y="68"/>
                </a:lnTo>
                <a:lnTo>
                  <a:pt x="970" y="64"/>
                </a:lnTo>
                <a:lnTo>
                  <a:pt x="931" y="62"/>
                </a:lnTo>
                <a:lnTo>
                  <a:pt x="908" y="61"/>
                </a:lnTo>
                <a:lnTo>
                  <a:pt x="842" y="55"/>
                </a:lnTo>
                <a:lnTo>
                  <a:pt x="797" y="53"/>
                </a:lnTo>
                <a:lnTo>
                  <a:pt x="770" y="51"/>
                </a:lnTo>
                <a:lnTo>
                  <a:pt x="738" y="49"/>
                </a:lnTo>
                <a:lnTo>
                  <a:pt x="703" y="47"/>
                </a:lnTo>
                <a:lnTo>
                  <a:pt x="668" y="45"/>
                </a:lnTo>
                <a:lnTo>
                  <a:pt x="642" y="42"/>
                </a:lnTo>
                <a:lnTo>
                  <a:pt x="615" y="40"/>
                </a:lnTo>
                <a:lnTo>
                  <a:pt x="587" y="38"/>
                </a:lnTo>
                <a:lnTo>
                  <a:pt x="555" y="36"/>
                </a:lnTo>
                <a:lnTo>
                  <a:pt x="519" y="33"/>
                </a:lnTo>
                <a:lnTo>
                  <a:pt x="458" y="31"/>
                </a:lnTo>
                <a:lnTo>
                  <a:pt x="352" y="30"/>
                </a:lnTo>
                <a:lnTo>
                  <a:pt x="285" y="32"/>
                </a:lnTo>
                <a:lnTo>
                  <a:pt x="205" y="34"/>
                </a:lnTo>
                <a:lnTo>
                  <a:pt x="71" y="34"/>
                </a:lnTo>
                <a:lnTo>
                  <a:pt x="59" y="36"/>
                </a:lnTo>
                <a:lnTo>
                  <a:pt x="46" y="38"/>
                </a:lnTo>
                <a:lnTo>
                  <a:pt x="43" y="38"/>
                </a:lnTo>
                <a:lnTo>
                  <a:pt x="40" y="40"/>
                </a:lnTo>
                <a:lnTo>
                  <a:pt x="36" y="41"/>
                </a:lnTo>
                <a:lnTo>
                  <a:pt x="33" y="44"/>
                </a:lnTo>
                <a:lnTo>
                  <a:pt x="30" y="46"/>
                </a:lnTo>
                <a:lnTo>
                  <a:pt x="26" y="47"/>
                </a:lnTo>
                <a:lnTo>
                  <a:pt x="22" y="49"/>
                </a:lnTo>
                <a:lnTo>
                  <a:pt x="18" y="51"/>
                </a:lnTo>
                <a:lnTo>
                  <a:pt x="16" y="54"/>
                </a:lnTo>
                <a:lnTo>
                  <a:pt x="0" y="6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4" name="SMARTPenAnnotation108"/>
          <p:cNvSpPr>
            <a:spLocks/>
          </p:cNvSpPr>
          <p:nvPr/>
        </p:nvSpPr>
        <p:spPr bwMode="auto">
          <a:xfrm>
            <a:off x="6577013" y="5302250"/>
            <a:ext cx="1847850" cy="100013"/>
          </a:xfrm>
          <a:custGeom>
            <a:avLst/>
            <a:gdLst/>
            <a:ahLst/>
            <a:cxnLst>
              <a:cxn ang="0">
                <a:pos x="1118" y="13"/>
              </a:cxn>
              <a:cxn ang="0">
                <a:pos x="1107" y="15"/>
              </a:cxn>
              <a:cxn ang="0">
                <a:pos x="1095" y="19"/>
              </a:cxn>
              <a:cxn ang="0">
                <a:pos x="1088" y="23"/>
              </a:cxn>
              <a:cxn ang="0">
                <a:pos x="1076" y="26"/>
              </a:cxn>
              <a:cxn ang="0">
                <a:pos x="1070" y="28"/>
              </a:cxn>
              <a:cxn ang="0">
                <a:pos x="1054" y="30"/>
              </a:cxn>
              <a:cxn ang="0">
                <a:pos x="1044" y="34"/>
              </a:cxn>
              <a:cxn ang="0">
                <a:pos x="1029" y="36"/>
              </a:cxn>
              <a:cxn ang="0">
                <a:pos x="991" y="44"/>
              </a:cxn>
              <a:cxn ang="0">
                <a:pos x="973" y="47"/>
              </a:cxn>
              <a:cxn ang="0">
                <a:pos x="942" y="51"/>
              </a:cxn>
              <a:cxn ang="0">
                <a:pos x="912" y="55"/>
              </a:cxn>
              <a:cxn ang="0">
                <a:pos x="859" y="59"/>
              </a:cxn>
              <a:cxn ang="0">
                <a:pos x="842" y="60"/>
              </a:cxn>
              <a:cxn ang="0">
                <a:pos x="719" y="58"/>
              </a:cxn>
              <a:cxn ang="0">
                <a:pos x="652" y="61"/>
              </a:cxn>
              <a:cxn ang="0">
                <a:pos x="535" y="62"/>
              </a:cxn>
              <a:cxn ang="0">
                <a:pos x="477" y="61"/>
              </a:cxn>
              <a:cxn ang="0">
                <a:pos x="466" y="58"/>
              </a:cxn>
              <a:cxn ang="0">
                <a:pos x="457" y="56"/>
              </a:cxn>
              <a:cxn ang="0">
                <a:pos x="412" y="53"/>
              </a:cxn>
              <a:cxn ang="0">
                <a:pos x="315" y="54"/>
              </a:cxn>
              <a:cxn ang="0">
                <a:pos x="263" y="56"/>
              </a:cxn>
              <a:cxn ang="0">
                <a:pos x="229" y="53"/>
              </a:cxn>
              <a:cxn ang="0">
                <a:pos x="146" y="48"/>
              </a:cxn>
              <a:cxn ang="0">
                <a:pos x="129" y="45"/>
              </a:cxn>
              <a:cxn ang="0">
                <a:pos x="70" y="44"/>
              </a:cxn>
              <a:cxn ang="0">
                <a:pos x="61" y="42"/>
              </a:cxn>
              <a:cxn ang="0">
                <a:pos x="20" y="39"/>
              </a:cxn>
              <a:cxn ang="0">
                <a:pos x="10" y="36"/>
              </a:cxn>
              <a:cxn ang="0">
                <a:pos x="4" y="36"/>
              </a:cxn>
              <a:cxn ang="0">
                <a:pos x="0" y="38"/>
              </a:cxn>
              <a:cxn ang="0">
                <a:pos x="1" y="39"/>
              </a:cxn>
              <a:cxn ang="0">
                <a:pos x="18" y="36"/>
              </a:cxn>
              <a:cxn ang="0">
                <a:pos x="40" y="34"/>
              </a:cxn>
              <a:cxn ang="0">
                <a:pos x="53" y="32"/>
              </a:cxn>
              <a:cxn ang="0">
                <a:pos x="77" y="27"/>
              </a:cxn>
              <a:cxn ang="0">
                <a:pos x="130" y="23"/>
              </a:cxn>
              <a:cxn ang="0">
                <a:pos x="178" y="19"/>
              </a:cxn>
              <a:cxn ang="0">
                <a:pos x="199" y="17"/>
              </a:cxn>
              <a:cxn ang="0">
                <a:pos x="225" y="14"/>
              </a:cxn>
              <a:cxn ang="0">
                <a:pos x="316" y="13"/>
              </a:cxn>
              <a:cxn ang="0">
                <a:pos x="342" y="9"/>
              </a:cxn>
              <a:cxn ang="0">
                <a:pos x="464" y="2"/>
              </a:cxn>
              <a:cxn ang="0">
                <a:pos x="554" y="0"/>
              </a:cxn>
              <a:cxn ang="0">
                <a:pos x="692" y="5"/>
              </a:cxn>
              <a:cxn ang="0">
                <a:pos x="734" y="8"/>
              </a:cxn>
              <a:cxn ang="0">
                <a:pos x="768" y="11"/>
              </a:cxn>
              <a:cxn ang="0">
                <a:pos x="933" y="12"/>
              </a:cxn>
              <a:cxn ang="0">
                <a:pos x="952" y="15"/>
              </a:cxn>
              <a:cxn ang="0">
                <a:pos x="987" y="19"/>
              </a:cxn>
              <a:cxn ang="0">
                <a:pos x="1039" y="21"/>
              </a:cxn>
              <a:cxn ang="0">
                <a:pos x="1093" y="23"/>
              </a:cxn>
              <a:cxn ang="0">
                <a:pos x="1111" y="25"/>
              </a:cxn>
              <a:cxn ang="0">
                <a:pos x="1163" y="35"/>
              </a:cxn>
            </a:cxnLst>
            <a:rect l="0" t="0" r="r" b="b"/>
            <a:pathLst>
              <a:path w="1164" h="63">
                <a:moveTo>
                  <a:pt x="1140" y="13"/>
                </a:moveTo>
                <a:lnTo>
                  <a:pt x="1118" y="13"/>
                </a:lnTo>
                <a:lnTo>
                  <a:pt x="1114" y="14"/>
                </a:lnTo>
                <a:lnTo>
                  <a:pt x="1107" y="15"/>
                </a:lnTo>
                <a:lnTo>
                  <a:pt x="1100" y="17"/>
                </a:lnTo>
                <a:lnTo>
                  <a:pt x="1095" y="19"/>
                </a:lnTo>
                <a:lnTo>
                  <a:pt x="1091" y="21"/>
                </a:lnTo>
                <a:lnTo>
                  <a:pt x="1088" y="23"/>
                </a:lnTo>
                <a:lnTo>
                  <a:pt x="1082" y="25"/>
                </a:lnTo>
                <a:lnTo>
                  <a:pt x="1076" y="26"/>
                </a:lnTo>
                <a:lnTo>
                  <a:pt x="1073" y="27"/>
                </a:lnTo>
                <a:lnTo>
                  <a:pt x="1070" y="28"/>
                </a:lnTo>
                <a:lnTo>
                  <a:pt x="1061" y="30"/>
                </a:lnTo>
                <a:lnTo>
                  <a:pt x="1054" y="30"/>
                </a:lnTo>
                <a:lnTo>
                  <a:pt x="1049" y="32"/>
                </a:lnTo>
                <a:lnTo>
                  <a:pt x="1044" y="34"/>
                </a:lnTo>
                <a:lnTo>
                  <a:pt x="1038" y="34"/>
                </a:lnTo>
                <a:lnTo>
                  <a:pt x="1029" y="36"/>
                </a:lnTo>
                <a:lnTo>
                  <a:pt x="1003" y="42"/>
                </a:lnTo>
                <a:lnTo>
                  <a:pt x="991" y="44"/>
                </a:lnTo>
                <a:lnTo>
                  <a:pt x="981" y="46"/>
                </a:lnTo>
                <a:lnTo>
                  <a:pt x="973" y="47"/>
                </a:lnTo>
                <a:lnTo>
                  <a:pt x="964" y="48"/>
                </a:lnTo>
                <a:lnTo>
                  <a:pt x="942" y="51"/>
                </a:lnTo>
                <a:lnTo>
                  <a:pt x="927" y="53"/>
                </a:lnTo>
                <a:lnTo>
                  <a:pt x="912" y="55"/>
                </a:lnTo>
                <a:lnTo>
                  <a:pt x="887" y="57"/>
                </a:lnTo>
                <a:lnTo>
                  <a:pt x="859" y="59"/>
                </a:lnTo>
                <a:lnTo>
                  <a:pt x="853" y="60"/>
                </a:lnTo>
                <a:lnTo>
                  <a:pt x="842" y="60"/>
                </a:lnTo>
                <a:lnTo>
                  <a:pt x="814" y="58"/>
                </a:lnTo>
                <a:lnTo>
                  <a:pt x="719" y="58"/>
                </a:lnTo>
                <a:lnTo>
                  <a:pt x="684" y="59"/>
                </a:lnTo>
                <a:lnTo>
                  <a:pt x="652" y="61"/>
                </a:lnTo>
                <a:lnTo>
                  <a:pt x="617" y="62"/>
                </a:lnTo>
                <a:lnTo>
                  <a:pt x="535" y="62"/>
                </a:lnTo>
                <a:lnTo>
                  <a:pt x="487" y="62"/>
                </a:lnTo>
                <a:lnTo>
                  <a:pt x="477" y="61"/>
                </a:lnTo>
                <a:lnTo>
                  <a:pt x="472" y="60"/>
                </a:lnTo>
                <a:lnTo>
                  <a:pt x="466" y="58"/>
                </a:lnTo>
                <a:lnTo>
                  <a:pt x="461" y="57"/>
                </a:lnTo>
                <a:lnTo>
                  <a:pt x="457" y="56"/>
                </a:lnTo>
                <a:lnTo>
                  <a:pt x="445" y="54"/>
                </a:lnTo>
                <a:lnTo>
                  <a:pt x="412" y="53"/>
                </a:lnTo>
                <a:lnTo>
                  <a:pt x="335" y="53"/>
                </a:lnTo>
                <a:lnTo>
                  <a:pt x="315" y="54"/>
                </a:lnTo>
                <a:lnTo>
                  <a:pt x="294" y="56"/>
                </a:lnTo>
                <a:lnTo>
                  <a:pt x="263" y="56"/>
                </a:lnTo>
                <a:lnTo>
                  <a:pt x="249" y="54"/>
                </a:lnTo>
                <a:lnTo>
                  <a:pt x="229" y="53"/>
                </a:lnTo>
                <a:lnTo>
                  <a:pt x="176" y="50"/>
                </a:lnTo>
                <a:lnTo>
                  <a:pt x="146" y="48"/>
                </a:lnTo>
                <a:lnTo>
                  <a:pt x="140" y="47"/>
                </a:lnTo>
                <a:lnTo>
                  <a:pt x="129" y="45"/>
                </a:lnTo>
                <a:lnTo>
                  <a:pt x="94" y="44"/>
                </a:lnTo>
                <a:lnTo>
                  <a:pt x="70" y="44"/>
                </a:lnTo>
                <a:lnTo>
                  <a:pt x="64" y="43"/>
                </a:lnTo>
                <a:lnTo>
                  <a:pt x="61" y="42"/>
                </a:lnTo>
                <a:lnTo>
                  <a:pt x="41" y="40"/>
                </a:lnTo>
                <a:lnTo>
                  <a:pt x="20" y="39"/>
                </a:lnTo>
                <a:lnTo>
                  <a:pt x="16" y="38"/>
                </a:lnTo>
                <a:lnTo>
                  <a:pt x="10" y="36"/>
                </a:lnTo>
                <a:lnTo>
                  <a:pt x="6" y="36"/>
                </a:lnTo>
                <a:lnTo>
                  <a:pt x="4" y="36"/>
                </a:lnTo>
                <a:lnTo>
                  <a:pt x="0" y="38"/>
                </a:lnTo>
                <a:lnTo>
                  <a:pt x="0" y="39"/>
                </a:lnTo>
                <a:lnTo>
                  <a:pt x="1" y="39"/>
                </a:lnTo>
                <a:lnTo>
                  <a:pt x="8" y="38"/>
                </a:lnTo>
                <a:lnTo>
                  <a:pt x="18" y="36"/>
                </a:lnTo>
                <a:lnTo>
                  <a:pt x="34" y="35"/>
                </a:lnTo>
                <a:lnTo>
                  <a:pt x="40" y="34"/>
                </a:lnTo>
                <a:lnTo>
                  <a:pt x="47" y="33"/>
                </a:lnTo>
                <a:lnTo>
                  <a:pt x="53" y="32"/>
                </a:lnTo>
                <a:lnTo>
                  <a:pt x="66" y="29"/>
                </a:lnTo>
                <a:lnTo>
                  <a:pt x="77" y="27"/>
                </a:lnTo>
                <a:lnTo>
                  <a:pt x="108" y="24"/>
                </a:lnTo>
                <a:lnTo>
                  <a:pt x="130" y="23"/>
                </a:lnTo>
                <a:lnTo>
                  <a:pt x="150" y="22"/>
                </a:lnTo>
                <a:lnTo>
                  <a:pt x="178" y="19"/>
                </a:lnTo>
                <a:lnTo>
                  <a:pt x="190" y="18"/>
                </a:lnTo>
                <a:lnTo>
                  <a:pt x="199" y="17"/>
                </a:lnTo>
                <a:lnTo>
                  <a:pt x="207" y="15"/>
                </a:lnTo>
                <a:lnTo>
                  <a:pt x="225" y="14"/>
                </a:lnTo>
                <a:lnTo>
                  <a:pt x="257" y="13"/>
                </a:lnTo>
                <a:lnTo>
                  <a:pt x="316" y="13"/>
                </a:lnTo>
                <a:lnTo>
                  <a:pt x="330" y="11"/>
                </a:lnTo>
                <a:lnTo>
                  <a:pt x="342" y="9"/>
                </a:lnTo>
                <a:lnTo>
                  <a:pt x="435" y="3"/>
                </a:lnTo>
                <a:lnTo>
                  <a:pt x="464" y="2"/>
                </a:lnTo>
                <a:lnTo>
                  <a:pt x="527" y="0"/>
                </a:lnTo>
                <a:lnTo>
                  <a:pt x="554" y="0"/>
                </a:lnTo>
                <a:lnTo>
                  <a:pt x="579" y="1"/>
                </a:lnTo>
                <a:lnTo>
                  <a:pt x="692" y="5"/>
                </a:lnTo>
                <a:lnTo>
                  <a:pt x="716" y="7"/>
                </a:lnTo>
                <a:lnTo>
                  <a:pt x="734" y="8"/>
                </a:lnTo>
                <a:lnTo>
                  <a:pt x="748" y="10"/>
                </a:lnTo>
                <a:lnTo>
                  <a:pt x="768" y="11"/>
                </a:lnTo>
                <a:lnTo>
                  <a:pt x="798" y="12"/>
                </a:lnTo>
                <a:lnTo>
                  <a:pt x="933" y="12"/>
                </a:lnTo>
                <a:lnTo>
                  <a:pt x="946" y="14"/>
                </a:lnTo>
                <a:lnTo>
                  <a:pt x="952" y="15"/>
                </a:lnTo>
                <a:lnTo>
                  <a:pt x="962" y="16"/>
                </a:lnTo>
                <a:lnTo>
                  <a:pt x="987" y="19"/>
                </a:lnTo>
                <a:lnTo>
                  <a:pt x="1013" y="20"/>
                </a:lnTo>
                <a:lnTo>
                  <a:pt x="1039" y="21"/>
                </a:lnTo>
                <a:lnTo>
                  <a:pt x="1069" y="21"/>
                </a:lnTo>
                <a:lnTo>
                  <a:pt x="1093" y="23"/>
                </a:lnTo>
                <a:lnTo>
                  <a:pt x="1102" y="24"/>
                </a:lnTo>
                <a:lnTo>
                  <a:pt x="1111" y="25"/>
                </a:lnTo>
                <a:lnTo>
                  <a:pt x="1120" y="26"/>
                </a:lnTo>
                <a:lnTo>
                  <a:pt x="1163" y="35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5" name="SMARTPenAnnotation109"/>
          <p:cNvSpPr>
            <a:spLocks/>
          </p:cNvSpPr>
          <p:nvPr/>
        </p:nvSpPr>
        <p:spPr bwMode="auto">
          <a:xfrm>
            <a:off x="3448050" y="5608638"/>
            <a:ext cx="504825" cy="50800"/>
          </a:xfrm>
          <a:custGeom>
            <a:avLst/>
            <a:gdLst/>
            <a:ahLst/>
            <a:cxnLst>
              <a:cxn ang="0">
                <a:pos x="24" y="22"/>
              </a:cxn>
              <a:cxn ang="0">
                <a:pos x="17" y="24"/>
              </a:cxn>
              <a:cxn ang="0">
                <a:pos x="14" y="25"/>
              </a:cxn>
              <a:cxn ang="0">
                <a:pos x="8" y="26"/>
              </a:cxn>
              <a:cxn ang="0">
                <a:pos x="1" y="26"/>
              </a:cxn>
              <a:cxn ang="0">
                <a:pos x="0" y="26"/>
              </a:cxn>
              <a:cxn ang="0">
                <a:pos x="0" y="25"/>
              </a:cxn>
              <a:cxn ang="0">
                <a:pos x="1" y="24"/>
              </a:cxn>
              <a:cxn ang="0">
                <a:pos x="1" y="23"/>
              </a:cxn>
              <a:cxn ang="0">
                <a:pos x="2" y="23"/>
              </a:cxn>
              <a:cxn ang="0">
                <a:pos x="15" y="20"/>
              </a:cxn>
              <a:cxn ang="0">
                <a:pos x="18" y="19"/>
              </a:cxn>
              <a:cxn ang="0">
                <a:pos x="21" y="17"/>
              </a:cxn>
              <a:cxn ang="0">
                <a:pos x="24" y="16"/>
              </a:cxn>
              <a:cxn ang="0">
                <a:pos x="29" y="14"/>
              </a:cxn>
              <a:cxn ang="0">
                <a:pos x="36" y="13"/>
              </a:cxn>
              <a:cxn ang="0">
                <a:pos x="44" y="11"/>
              </a:cxn>
              <a:cxn ang="0">
                <a:pos x="51" y="10"/>
              </a:cxn>
              <a:cxn ang="0">
                <a:pos x="57" y="8"/>
              </a:cxn>
              <a:cxn ang="0">
                <a:pos x="62" y="7"/>
              </a:cxn>
              <a:cxn ang="0">
                <a:pos x="68" y="6"/>
              </a:cxn>
              <a:cxn ang="0">
                <a:pos x="73" y="5"/>
              </a:cxn>
              <a:cxn ang="0">
                <a:pos x="82" y="5"/>
              </a:cxn>
              <a:cxn ang="0">
                <a:pos x="91" y="4"/>
              </a:cxn>
              <a:cxn ang="0">
                <a:pos x="97" y="4"/>
              </a:cxn>
              <a:cxn ang="0">
                <a:pos x="104" y="3"/>
              </a:cxn>
              <a:cxn ang="0">
                <a:pos x="112" y="2"/>
              </a:cxn>
              <a:cxn ang="0">
                <a:pos x="122" y="1"/>
              </a:cxn>
              <a:cxn ang="0">
                <a:pos x="133" y="0"/>
              </a:cxn>
              <a:cxn ang="0">
                <a:pos x="144" y="0"/>
              </a:cxn>
              <a:cxn ang="0">
                <a:pos x="155" y="0"/>
              </a:cxn>
              <a:cxn ang="0">
                <a:pos x="164" y="1"/>
              </a:cxn>
              <a:cxn ang="0">
                <a:pos x="173" y="2"/>
              </a:cxn>
              <a:cxn ang="0">
                <a:pos x="180" y="3"/>
              </a:cxn>
              <a:cxn ang="0">
                <a:pos x="187" y="3"/>
              </a:cxn>
              <a:cxn ang="0">
                <a:pos x="192" y="3"/>
              </a:cxn>
              <a:cxn ang="0">
                <a:pos x="198" y="4"/>
              </a:cxn>
              <a:cxn ang="0">
                <a:pos x="203" y="5"/>
              </a:cxn>
              <a:cxn ang="0">
                <a:pos x="224" y="10"/>
              </a:cxn>
              <a:cxn ang="0">
                <a:pos x="230" y="11"/>
              </a:cxn>
              <a:cxn ang="0">
                <a:pos x="237" y="12"/>
              </a:cxn>
              <a:cxn ang="0">
                <a:pos x="244" y="12"/>
              </a:cxn>
              <a:cxn ang="0">
                <a:pos x="254" y="14"/>
              </a:cxn>
              <a:cxn ang="0">
                <a:pos x="265" y="17"/>
              </a:cxn>
              <a:cxn ang="0">
                <a:pos x="287" y="22"/>
              </a:cxn>
              <a:cxn ang="0">
                <a:pos x="293" y="24"/>
              </a:cxn>
              <a:cxn ang="0">
                <a:pos x="298" y="25"/>
              </a:cxn>
              <a:cxn ang="0">
                <a:pos x="302" y="25"/>
              </a:cxn>
              <a:cxn ang="0">
                <a:pos x="307" y="26"/>
              </a:cxn>
              <a:cxn ang="0">
                <a:pos x="309" y="27"/>
              </a:cxn>
              <a:cxn ang="0">
                <a:pos x="311" y="28"/>
              </a:cxn>
              <a:cxn ang="0">
                <a:pos x="317" y="31"/>
              </a:cxn>
            </a:cxnLst>
            <a:rect l="0" t="0" r="r" b="b"/>
            <a:pathLst>
              <a:path w="318" h="32">
                <a:moveTo>
                  <a:pt x="24" y="22"/>
                </a:moveTo>
                <a:lnTo>
                  <a:pt x="17" y="24"/>
                </a:lnTo>
                <a:lnTo>
                  <a:pt x="14" y="25"/>
                </a:lnTo>
                <a:lnTo>
                  <a:pt x="8" y="26"/>
                </a:lnTo>
                <a:lnTo>
                  <a:pt x="1" y="26"/>
                </a:lnTo>
                <a:lnTo>
                  <a:pt x="0" y="26"/>
                </a:lnTo>
                <a:lnTo>
                  <a:pt x="0" y="25"/>
                </a:lnTo>
                <a:lnTo>
                  <a:pt x="1" y="24"/>
                </a:lnTo>
                <a:lnTo>
                  <a:pt x="1" y="23"/>
                </a:lnTo>
                <a:lnTo>
                  <a:pt x="2" y="23"/>
                </a:lnTo>
                <a:lnTo>
                  <a:pt x="15" y="20"/>
                </a:lnTo>
                <a:lnTo>
                  <a:pt x="18" y="19"/>
                </a:lnTo>
                <a:lnTo>
                  <a:pt x="21" y="17"/>
                </a:lnTo>
                <a:lnTo>
                  <a:pt x="24" y="16"/>
                </a:lnTo>
                <a:lnTo>
                  <a:pt x="29" y="14"/>
                </a:lnTo>
                <a:lnTo>
                  <a:pt x="36" y="13"/>
                </a:lnTo>
                <a:lnTo>
                  <a:pt x="44" y="11"/>
                </a:lnTo>
                <a:lnTo>
                  <a:pt x="51" y="10"/>
                </a:lnTo>
                <a:lnTo>
                  <a:pt x="57" y="8"/>
                </a:lnTo>
                <a:lnTo>
                  <a:pt x="62" y="7"/>
                </a:lnTo>
                <a:lnTo>
                  <a:pt x="68" y="6"/>
                </a:lnTo>
                <a:lnTo>
                  <a:pt x="73" y="5"/>
                </a:lnTo>
                <a:lnTo>
                  <a:pt x="82" y="5"/>
                </a:lnTo>
                <a:lnTo>
                  <a:pt x="91" y="4"/>
                </a:lnTo>
                <a:lnTo>
                  <a:pt x="97" y="4"/>
                </a:lnTo>
                <a:lnTo>
                  <a:pt x="104" y="3"/>
                </a:lnTo>
                <a:lnTo>
                  <a:pt x="112" y="2"/>
                </a:lnTo>
                <a:lnTo>
                  <a:pt x="122" y="1"/>
                </a:lnTo>
                <a:lnTo>
                  <a:pt x="133" y="0"/>
                </a:lnTo>
                <a:lnTo>
                  <a:pt x="144" y="0"/>
                </a:lnTo>
                <a:lnTo>
                  <a:pt x="155" y="0"/>
                </a:lnTo>
                <a:lnTo>
                  <a:pt x="164" y="1"/>
                </a:lnTo>
                <a:lnTo>
                  <a:pt x="173" y="2"/>
                </a:lnTo>
                <a:lnTo>
                  <a:pt x="180" y="3"/>
                </a:lnTo>
                <a:lnTo>
                  <a:pt x="187" y="3"/>
                </a:lnTo>
                <a:lnTo>
                  <a:pt x="192" y="3"/>
                </a:lnTo>
                <a:lnTo>
                  <a:pt x="198" y="4"/>
                </a:lnTo>
                <a:lnTo>
                  <a:pt x="203" y="5"/>
                </a:lnTo>
                <a:lnTo>
                  <a:pt x="224" y="10"/>
                </a:lnTo>
                <a:lnTo>
                  <a:pt x="230" y="11"/>
                </a:lnTo>
                <a:lnTo>
                  <a:pt x="237" y="12"/>
                </a:lnTo>
                <a:lnTo>
                  <a:pt x="244" y="12"/>
                </a:lnTo>
                <a:lnTo>
                  <a:pt x="254" y="14"/>
                </a:lnTo>
                <a:lnTo>
                  <a:pt x="265" y="17"/>
                </a:lnTo>
                <a:lnTo>
                  <a:pt x="287" y="22"/>
                </a:lnTo>
                <a:lnTo>
                  <a:pt x="293" y="24"/>
                </a:lnTo>
                <a:lnTo>
                  <a:pt x="298" y="25"/>
                </a:lnTo>
                <a:lnTo>
                  <a:pt x="302" y="25"/>
                </a:lnTo>
                <a:lnTo>
                  <a:pt x="307" y="26"/>
                </a:lnTo>
                <a:lnTo>
                  <a:pt x="309" y="27"/>
                </a:lnTo>
                <a:lnTo>
                  <a:pt x="311" y="28"/>
                </a:lnTo>
                <a:lnTo>
                  <a:pt x="317" y="31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6" name="SMARTPenAnnotation110"/>
          <p:cNvSpPr>
            <a:spLocks/>
          </p:cNvSpPr>
          <p:nvPr/>
        </p:nvSpPr>
        <p:spPr bwMode="auto">
          <a:xfrm>
            <a:off x="4751388" y="5959475"/>
            <a:ext cx="787400" cy="128588"/>
          </a:xfrm>
          <a:custGeom>
            <a:avLst/>
            <a:gdLst/>
            <a:ahLst/>
            <a:cxnLst>
              <a:cxn ang="0">
                <a:pos x="495" y="22"/>
              </a:cxn>
              <a:cxn ang="0">
                <a:pos x="485" y="19"/>
              </a:cxn>
              <a:cxn ang="0">
                <a:pos x="474" y="17"/>
              </a:cxn>
              <a:cxn ang="0">
                <a:pos x="461" y="14"/>
              </a:cxn>
              <a:cxn ang="0">
                <a:pos x="446" y="13"/>
              </a:cxn>
              <a:cxn ang="0">
                <a:pos x="436" y="10"/>
              </a:cxn>
              <a:cxn ang="0">
                <a:pos x="429" y="9"/>
              </a:cxn>
              <a:cxn ang="0">
                <a:pos x="411" y="6"/>
              </a:cxn>
              <a:cxn ang="0">
                <a:pos x="375" y="2"/>
              </a:cxn>
              <a:cxn ang="0">
                <a:pos x="365" y="1"/>
              </a:cxn>
              <a:cxn ang="0">
                <a:pos x="356" y="0"/>
              </a:cxn>
              <a:cxn ang="0">
                <a:pos x="348" y="0"/>
              </a:cxn>
              <a:cxn ang="0">
                <a:pos x="339" y="0"/>
              </a:cxn>
              <a:cxn ang="0">
                <a:pos x="328" y="1"/>
              </a:cxn>
              <a:cxn ang="0">
                <a:pos x="289" y="4"/>
              </a:cxn>
              <a:cxn ang="0">
                <a:pos x="275" y="5"/>
              </a:cxn>
              <a:cxn ang="0">
                <a:pos x="263" y="6"/>
              </a:cxn>
              <a:cxn ang="0">
                <a:pos x="253" y="7"/>
              </a:cxn>
              <a:cxn ang="0">
                <a:pos x="243" y="7"/>
              </a:cxn>
              <a:cxn ang="0">
                <a:pos x="235" y="8"/>
              </a:cxn>
              <a:cxn ang="0">
                <a:pos x="226" y="9"/>
              </a:cxn>
              <a:cxn ang="0">
                <a:pos x="218" y="10"/>
              </a:cxn>
              <a:cxn ang="0">
                <a:pos x="173" y="16"/>
              </a:cxn>
              <a:cxn ang="0">
                <a:pos x="110" y="23"/>
              </a:cxn>
              <a:cxn ang="0">
                <a:pos x="99" y="25"/>
              </a:cxn>
              <a:cxn ang="0">
                <a:pos x="91" y="27"/>
              </a:cxn>
              <a:cxn ang="0">
                <a:pos x="83" y="30"/>
              </a:cxn>
              <a:cxn ang="0">
                <a:pos x="76" y="33"/>
              </a:cxn>
              <a:cxn ang="0">
                <a:pos x="70" y="35"/>
              </a:cxn>
              <a:cxn ang="0">
                <a:pos x="47" y="47"/>
              </a:cxn>
              <a:cxn ang="0">
                <a:pos x="42" y="50"/>
              </a:cxn>
              <a:cxn ang="0">
                <a:pos x="37" y="52"/>
              </a:cxn>
              <a:cxn ang="0">
                <a:pos x="32" y="54"/>
              </a:cxn>
              <a:cxn ang="0">
                <a:pos x="28" y="56"/>
              </a:cxn>
              <a:cxn ang="0">
                <a:pos x="24" y="58"/>
              </a:cxn>
              <a:cxn ang="0">
                <a:pos x="20" y="61"/>
              </a:cxn>
              <a:cxn ang="0">
                <a:pos x="17" y="64"/>
              </a:cxn>
              <a:cxn ang="0">
                <a:pos x="14" y="67"/>
              </a:cxn>
              <a:cxn ang="0">
                <a:pos x="8" y="72"/>
              </a:cxn>
              <a:cxn ang="0">
                <a:pos x="0" y="80"/>
              </a:cxn>
            </a:cxnLst>
            <a:rect l="0" t="0" r="r" b="b"/>
            <a:pathLst>
              <a:path w="496" h="81">
                <a:moveTo>
                  <a:pt x="495" y="22"/>
                </a:moveTo>
                <a:lnTo>
                  <a:pt x="485" y="19"/>
                </a:lnTo>
                <a:lnTo>
                  <a:pt x="474" y="17"/>
                </a:lnTo>
                <a:lnTo>
                  <a:pt x="461" y="14"/>
                </a:lnTo>
                <a:lnTo>
                  <a:pt x="446" y="13"/>
                </a:lnTo>
                <a:lnTo>
                  <a:pt x="436" y="10"/>
                </a:lnTo>
                <a:lnTo>
                  <a:pt x="429" y="9"/>
                </a:lnTo>
                <a:lnTo>
                  <a:pt x="411" y="6"/>
                </a:lnTo>
                <a:lnTo>
                  <a:pt x="375" y="2"/>
                </a:lnTo>
                <a:lnTo>
                  <a:pt x="365" y="1"/>
                </a:lnTo>
                <a:lnTo>
                  <a:pt x="356" y="0"/>
                </a:lnTo>
                <a:lnTo>
                  <a:pt x="348" y="0"/>
                </a:lnTo>
                <a:lnTo>
                  <a:pt x="339" y="0"/>
                </a:lnTo>
                <a:lnTo>
                  <a:pt x="328" y="1"/>
                </a:lnTo>
                <a:lnTo>
                  <a:pt x="289" y="4"/>
                </a:lnTo>
                <a:lnTo>
                  <a:pt x="275" y="5"/>
                </a:lnTo>
                <a:lnTo>
                  <a:pt x="263" y="6"/>
                </a:lnTo>
                <a:lnTo>
                  <a:pt x="253" y="7"/>
                </a:lnTo>
                <a:lnTo>
                  <a:pt x="243" y="7"/>
                </a:lnTo>
                <a:lnTo>
                  <a:pt x="235" y="8"/>
                </a:lnTo>
                <a:lnTo>
                  <a:pt x="226" y="9"/>
                </a:lnTo>
                <a:lnTo>
                  <a:pt x="218" y="10"/>
                </a:lnTo>
                <a:lnTo>
                  <a:pt x="173" y="16"/>
                </a:lnTo>
                <a:lnTo>
                  <a:pt x="110" y="23"/>
                </a:lnTo>
                <a:lnTo>
                  <a:pt x="99" y="25"/>
                </a:lnTo>
                <a:lnTo>
                  <a:pt x="91" y="27"/>
                </a:lnTo>
                <a:lnTo>
                  <a:pt x="83" y="30"/>
                </a:lnTo>
                <a:lnTo>
                  <a:pt x="76" y="33"/>
                </a:lnTo>
                <a:lnTo>
                  <a:pt x="70" y="35"/>
                </a:lnTo>
                <a:lnTo>
                  <a:pt x="47" y="47"/>
                </a:lnTo>
                <a:lnTo>
                  <a:pt x="42" y="50"/>
                </a:lnTo>
                <a:lnTo>
                  <a:pt x="37" y="52"/>
                </a:lnTo>
                <a:lnTo>
                  <a:pt x="32" y="54"/>
                </a:lnTo>
                <a:lnTo>
                  <a:pt x="28" y="56"/>
                </a:lnTo>
                <a:lnTo>
                  <a:pt x="24" y="58"/>
                </a:lnTo>
                <a:lnTo>
                  <a:pt x="20" y="61"/>
                </a:lnTo>
                <a:lnTo>
                  <a:pt x="17" y="64"/>
                </a:lnTo>
                <a:lnTo>
                  <a:pt x="14" y="67"/>
                </a:lnTo>
                <a:lnTo>
                  <a:pt x="8" y="72"/>
                </a:lnTo>
                <a:lnTo>
                  <a:pt x="0" y="8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0"/>
            <a:ext cx="2857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1981200"/>
            <a:ext cx="436245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359</TotalTime>
  <Words>312</Words>
  <Application>Microsoft Office PowerPoint</Application>
  <PresentationFormat>On-screen Show (4:3)</PresentationFormat>
  <Paragraphs>21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9</vt:i4>
      </vt:variant>
      <vt:variant>
        <vt:lpstr>Slide Titles</vt:lpstr>
      </vt:variant>
      <vt:variant>
        <vt:i4>11</vt:i4>
      </vt:variant>
    </vt:vector>
  </HeadingPairs>
  <TitlesOfParts>
    <vt:vector size="24" baseType="lpstr">
      <vt:lpstr>Rockwell</vt:lpstr>
      <vt:lpstr>Arial</vt:lpstr>
      <vt:lpstr>Wingdings 2</vt:lpstr>
      <vt:lpstr>Calibri</vt:lpstr>
      <vt:lpstr>Foundry</vt:lpstr>
      <vt:lpstr>Foundry</vt:lpstr>
      <vt:lpstr>Foundry</vt:lpstr>
      <vt:lpstr>Foundry</vt:lpstr>
      <vt:lpstr>Foundry</vt:lpstr>
      <vt:lpstr>Foundry</vt:lpstr>
      <vt:lpstr>Foundry</vt:lpstr>
      <vt:lpstr>Foundry</vt:lpstr>
      <vt:lpstr>Foundry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 Rossi</dc:creator>
  <cp:lastModifiedBy>ASD</cp:lastModifiedBy>
  <cp:revision>19</cp:revision>
  <dcterms:created xsi:type="dcterms:W3CDTF">2010-01-04T21:01:11Z</dcterms:created>
  <dcterms:modified xsi:type="dcterms:W3CDTF">2010-06-21T18:14:10Z</dcterms:modified>
</cp:coreProperties>
</file>